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89" r:id="rId5"/>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A60C"/>
    <a:srgbClr val="B409E8"/>
    <a:srgbClr val="CD64ED"/>
    <a:srgbClr val="E2C8F7"/>
    <a:srgbClr val="F7B860"/>
    <a:srgbClr val="F5C47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EF518F-4EF8-C24A-AB6C-81AA24C07FF4}" v="186" dt="2025-12-04T14:52:32.4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63" d="100"/>
          <a:sy n="63" d="100"/>
        </p:scale>
        <p:origin x="193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009DAA-088B-4C08-A8D5-6B364138936A}" type="datetimeFigureOut">
              <a:rPr lang="en-GB" smtClean="0"/>
              <a:t>09/12/2025</a:t>
            </a:fld>
            <a:endParaRPr lang="en-GB"/>
          </a:p>
        </p:txBody>
      </p:sp>
      <p:sp>
        <p:nvSpPr>
          <p:cNvPr id="4" name="Slide Image Placeholder 3"/>
          <p:cNvSpPr>
            <a:spLocks noGrp="1" noRot="1" noChangeAspect="1"/>
          </p:cNvSpPr>
          <p:nvPr>
            <p:ph type="sldImg" idx="2"/>
          </p:nvPr>
        </p:nvSpPr>
        <p:spPr>
          <a:xfrm>
            <a:off x="2362200" y="1143000"/>
            <a:ext cx="21336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D29EEA-3CFD-401C-B282-A4F5A6D453B6}" type="slidenum">
              <a:rPr lang="en-GB" smtClean="0"/>
              <a:t>‹#›</a:t>
            </a:fld>
            <a:endParaRPr lang="en-GB"/>
          </a:p>
        </p:txBody>
      </p:sp>
    </p:spTree>
    <p:extLst>
      <p:ext uri="{BB962C8B-B14F-4D97-AF65-F5344CB8AC3E}">
        <p14:creationId xmlns:p14="http://schemas.microsoft.com/office/powerpoint/2010/main" val="3833774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8"/>
        <p:cNvGrpSpPr/>
        <p:nvPr/>
      </p:nvGrpSpPr>
      <p:grpSpPr>
        <a:xfrm>
          <a:off x="0" y="0"/>
          <a:ext cx="0" cy="0"/>
          <a:chOff x="0" y="0"/>
          <a:chExt cx="0" cy="0"/>
        </a:xfrm>
      </p:grpSpPr>
      <p:sp>
        <p:nvSpPr>
          <p:cNvPr id="739" name="Google Shape;739;g24f4a3265d1_0_743:notes"/>
          <p:cNvSpPr txBox="1">
            <a:spLocks noGrp="1"/>
          </p:cNvSpPr>
          <p:nvPr>
            <p:ph type="body" idx="1"/>
          </p:nvPr>
        </p:nvSpPr>
        <p:spPr>
          <a:xfrm>
            <a:off x="679768" y="4777194"/>
            <a:ext cx="5438100" cy="39087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40" name="Google Shape;740;g24f4a3265d1_0_743:notes"/>
          <p:cNvSpPr>
            <a:spLocks noGrp="1" noRot="1" noChangeAspect="1"/>
          </p:cNvSpPr>
          <p:nvPr>
            <p:ph type="sldImg" idx="2"/>
          </p:nvPr>
        </p:nvSpPr>
        <p:spPr>
          <a:xfrm>
            <a:off x="2239963" y="1241425"/>
            <a:ext cx="231775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0"/>
        <p:cNvGrpSpPr/>
        <p:nvPr/>
      </p:nvGrpSpPr>
      <p:grpSpPr>
        <a:xfrm>
          <a:off x="0" y="0"/>
          <a:ext cx="0" cy="0"/>
          <a:chOff x="0" y="0"/>
          <a:chExt cx="0" cy="0"/>
        </a:xfrm>
      </p:grpSpPr>
      <p:sp>
        <p:nvSpPr>
          <p:cNvPr id="91" name="Google Shape;91;g24f4a3265d1_0_754"/>
          <p:cNvSpPr txBox="1">
            <a:spLocks noGrp="1"/>
          </p:cNvSpPr>
          <p:nvPr>
            <p:ph type="dt" idx="10"/>
          </p:nvPr>
        </p:nvSpPr>
        <p:spPr>
          <a:xfrm>
            <a:off x="471488" y="9181398"/>
            <a:ext cx="1543200" cy="5274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92" name="Google Shape;92;g24f4a3265d1_0_754"/>
          <p:cNvSpPr txBox="1">
            <a:spLocks noGrp="1"/>
          </p:cNvSpPr>
          <p:nvPr>
            <p:ph type="ftr" idx="11"/>
          </p:nvPr>
        </p:nvSpPr>
        <p:spPr>
          <a:xfrm>
            <a:off x="2271713" y="9181398"/>
            <a:ext cx="2314500" cy="5274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93" name="Google Shape;93;g24f4a3265d1_0_754"/>
          <p:cNvSpPr txBox="1">
            <a:spLocks noGrp="1"/>
          </p:cNvSpPr>
          <p:nvPr>
            <p:ph type="sldNum" idx="12"/>
          </p:nvPr>
        </p:nvSpPr>
        <p:spPr>
          <a:xfrm>
            <a:off x="4843463" y="9181398"/>
            <a:ext cx="1543200" cy="5274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84716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147"/>
        <p:cNvGrpSpPr/>
        <p:nvPr/>
      </p:nvGrpSpPr>
      <p:grpSpPr>
        <a:xfrm>
          <a:off x="0" y="0"/>
          <a:ext cx="0" cy="0"/>
          <a:chOff x="0" y="0"/>
          <a:chExt cx="0" cy="0"/>
        </a:xfrm>
      </p:grpSpPr>
      <p:sp>
        <p:nvSpPr>
          <p:cNvPr id="148" name="Google Shape;148;g24f4a3265d1_0_811"/>
          <p:cNvSpPr txBox="1">
            <a:spLocks noGrp="1"/>
          </p:cNvSpPr>
          <p:nvPr>
            <p:ph type="title"/>
          </p:nvPr>
        </p:nvSpPr>
        <p:spPr>
          <a:xfrm>
            <a:off x="471488" y="527406"/>
            <a:ext cx="5915100" cy="1914599"/>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chemeClr val="dk1"/>
              </a:buClr>
              <a:buSzPts val="18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49" name="Google Shape;149;g24f4a3265d1_0_811"/>
          <p:cNvSpPr txBox="1">
            <a:spLocks noGrp="1"/>
          </p:cNvSpPr>
          <p:nvPr>
            <p:ph type="body" idx="1"/>
          </p:nvPr>
        </p:nvSpPr>
        <p:spPr>
          <a:xfrm rot="5400000">
            <a:off x="286313" y="2822116"/>
            <a:ext cx="6285301" cy="5915100"/>
          </a:xfrm>
          <a:prstGeom prst="rect">
            <a:avLst/>
          </a:prstGeom>
          <a:noFill/>
          <a:ln>
            <a:noFill/>
          </a:ln>
        </p:spPr>
        <p:txBody>
          <a:bodyPr spcFirstLastPara="1" wrap="square" lIns="91425" tIns="45700" rIns="91425" bIns="45700" anchor="t" anchorCtr="0">
            <a:normAutofit/>
          </a:bodyPr>
          <a:lstStyle>
            <a:lvl1pPr marL="457201" lvl="0" indent="-342901" algn="l" rtl="0">
              <a:lnSpc>
                <a:spcPct val="90000"/>
              </a:lnSpc>
              <a:spcBef>
                <a:spcPts val="750"/>
              </a:spcBef>
              <a:spcAft>
                <a:spcPts val="0"/>
              </a:spcAft>
              <a:buClr>
                <a:schemeClr val="dk1"/>
              </a:buClr>
              <a:buSzPts val="1800"/>
              <a:buChar char="•"/>
              <a:defRPr/>
            </a:lvl1pPr>
            <a:lvl2pPr marL="914401" lvl="1" indent="-342901" algn="l" rtl="0">
              <a:lnSpc>
                <a:spcPct val="90000"/>
              </a:lnSpc>
              <a:spcBef>
                <a:spcPts val="375"/>
              </a:spcBef>
              <a:spcAft>
                <a:spcPts val="0"/>
              </a:spcAft>
              <a:buClr>
                <a:schemeClr val="dk1"/>
              </a:buClr>
              <a:buSzPts val="1800"/>
              <a:buChar char="•"/>
              <a:defRPr/>
            </a:lvl2pPr>
            <a:lvl3pPr marL="1371602" lvl="2" indent="-342901" algn="l" rtl="0">
              <a:lnSpc>
                <a:spcPct val="90000"/>
              </a:lnSpc>
              <a:spcBef>
                <a:spcPts val="375"/>
              </a:spcBef>
              <a:spcAft>
                <a:spcPts val="0"/>
              </a:spcAft>
              <a:buClr>
                <a:schemeClr val="dk1"/>
              </a:buClr>
              <a:buSzPts val="1800"/>
              <a:buChar char="•"/>
              <a:defRPr/>
            </a:lvl3pPr>
            <a:lvl4pPr marL="1828802" lvl="3" indent="-342901" algn="l" rtl="0">
              <a:lnSpc>
                <a:spcPct val="90000"/>
              </a:lnSpc>
              <a:spcBef>
                <a:spcPts val="375"/>
              </a:spcBef>
              <a:spcAft>
                <a:spcPts val="0"/>
              </a:spcAft>
              <a:buClr>
                <a:schemeClr val="dk1"/>
              </a:buClr>
              <a:buSzPts val="1800"/>
              <a:buChar char="•"/>
              <a:defRPr/>
            </a:lvl4pPr>
            <a:lvl5pPr marL="2286004" lvl="4" indent="-342901" algn="l" rtl="0">
              <a:lnSpc>
                <a:spcPct val="90000"/>
              </a:lnSpc>
              <a:spcBef>
                <a:spcPts val="375"/>
              </a:spcBef>
              <a:spcAft>
                <a:spcPts val="0"/>
              </a:spcAft>
              <a:buClr>
                <a:schemeClr val="dk1"/>
              </a:buClr>
              <a:buSzPts val="1800"/>
              <a:buChar char="•"/>
              <a:defRPr/>
            </a:lvl5pPr>
            <a:lvl6pPr marL="2743203" lvl="5" indent="-342901" algn="l" rtl="0">
              <a:lnSpc>
                <a:spcPct val="90000"/>
              </a:lnSpc>
              <a:spcBef>
                <a:spcPts val="375"/>
              </a:spcBef>
              <a:spcAft>
                <a:spcPts val="0"/>
              </a:spcAft>
              <a:buClr>
                <a:schemeClr val="dk1"/>
              </a:buClr>
              <a:buSzPts val="1800"/>
              <a:buChar char="•"/>
              <a:defRPr/>
            </a:lvl6pPr>
            <a:lvl7pPr marL="3200404" lvl="6" indent="-342901" algn="l" rtl="0">
              <a:lnSpc>
                <a:spcPct val="90000"/>
              </a:lnSpc>
              <a:spcBef>
                <a:spcPts val="375"/>
              </a:spcBef>
              <a:spcAft>
                <a:spcPts val="0"/>
              </a:spcAft>
              <a:buClr>
                <a:schemeClr val="dk1"/>
              </a:buClr>
              <a:buSzPts val="1800"/>
              <a:buChar char="•"/>
              <a:defRPr/>
            </a:lvl7pPr>
            <a:lvl8pPr marL="3657604" lvl="7" indent="-342901" algn="l" rtl="0">
              <a:lnSpc>
                <a:spcPct val="90000"/>
              </a:lnSpc>
              <a:spcBef>
                <a:spcPts val="375"/>
              </a:spcBef>
              <a:spcAft>
                <a:spcPts val="0"/>
              </a:spcAft>
              <a:buClr>
                <a:schemeClr val="dk1"/>
              </a:buClr>
              <a:buSzPts val="1800"/>
              <a:buChar char="•"/>
              <a:defRPr/>
            </a:lvl8pPr>
            <a:lvl9pPr marL="4114806" lvl="8" indent="-342901" algn="l" rtl="0">
              <a:lnSpc>
                <a:spcPct val="90000"/>
              </a:lnSpc>
              <a:spcBef>
                <a:spcPts val="375"/>
              </a:spcBef>
              <a:spcAft>
                <a:spcPts val="0"/>
              </a:spcAft>
              <a:buClr>
                <a:schemeClr val="dk1"/>
              </a:buClr>
              <a:buSzPts val="1800"/>
              <a:buChar char="•"/>
              <a:defRPr/>
            </a:lvl9pPr>
          </a:lstStyle>
          <a:p>
            <a:endParaRPr/>
          </a:p>
        </p:txBody>
      </p:sp>
      <p:sp>
        <p:nvSpPr>
          <p:cNvPr id="150" name="Google Shape;150;g24f4a3265d1_0_811"/>
          <p:cNvSpPr txBox="1">
            <a:spLocks noGrp="1"/>
          </p:cNvSpPr>
          <p:nvPr>
            <p:ph type="dt" idx="10"/>
          </p:nvPr>
        </p:nvSpPr>
        <p:spPr>
          <a:xfrm>
            <a:off x="471488" y="9181398"/>
            <a:ext cx="1543200" cy="5274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51" name="Google Shape;151;g24f4a3265d1_0_811"/>
          <p:cNvSpPr txBox="1">
            <a:spLocks noGrp="1"/>
          </p:cNvSpPr>
          <p:nvPr>
            <p:ph type="ftr" idx="11"/>
          </p:nvPr>
        </p:nvSpPr>
        <p:spPr>
          <a:xfrm>
            <a:off x="2271713" y="9181398"/>
            <a:ext cx="2314500" cy="5274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52" name="Google Shape;152;g24f4a3265d1_0_811"/>
          <p:cNvSpPr txBox="1">
            <a:spLocks noGrp="1"/>
          </p:cNvSpPr>
          <p:nvPr>
            <p:ph type="sldNum" idx="12"/>
          </p:nvPr>
        </p:nvSpPr>
        <p:spPr>
          <a:xfrm>
            <a:off x="4843463" y="9181398"/>
            <a:ext cx="1543200" cy="5274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669216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153"/>
        <p:cNvGrpSpPr/>
        <p:nvPr/>
      </p:nvGrpSpPr>
      <p:grpSpPr>
        <a:xfrm>
          <a:off x="0" y="0"/>
          <a:ext cx="0" cy="0"/>
          <a:chOff x="0" y="0"/>
          <a:chExt cx="0" cy="0"/>
        </a:xfrm>
      </p:grpSpPr>
      <p:sp>
        <p:nvSpPr>
          <p:cNvPr id="154" name="Google Shape;154;g24f4a3265d1_0_817"/>
          <p:cNvSpPr txBox="1">
            <a:spLocks noGrp="1"/>
          </p:cNvSpPr>
          <p:nvPr>
            <p:ph type="title"/>
          </p:nvPr>
        </p:nvSpPr>
        <p:spPr>
          <a:xfrm rot="5400000">
            <a:off x="1449714" y="3985504"/>
            <a:ext cx="8394900" cy="14787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chemeClr val="dk1"/>
              </a:buClr>
              <a:buSzPts val="18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55" name="Google Shape;155;g24f4a3265d1_0_817"/>
          <p:cNvSpPr txBox="1">
            <a:spLocks noGrp="1"/>
          </p:cNvSpPr>
          <p:nvPr>
            <p:ph type="body" idx="1"/>
          </p:nvPr>
        </p:nvSpPr>
        <p:spPr>
          <a:xfrm rot="5400000">
            <a:off x="-1550718" y="2549554"/>
            <a:ext cx="8394900" cy="4350600"/>
          </a:xfrm>
          <a:prstGeom prst="rect">
            <a:avLst/>
          </a:prstGeom>
          <a:noFill/>
          <a:ln>
            <a:noFill/>
          </a:ln>
        </p:spPr>
        <p:txBody>
          <a:bodyPr spcFirstLastPara="1" wrap="square" lIns="91425" tIns="45700" rIns="91425" bIns="45700" anchor="t" anchorCtr="0">
            <a:normAutofit/>
          </a:bodyPr>
          <a:lstStyle>
            <a:lvl1pPr marL="457201" lvl="0" indent="-342901" algn="l" rtl="0">
              <a:lnSpc>
                <a:spcPct val="90000"/>
              </a:lnSpc>
              <a:spcBef>
                <a:spcPts val="750"/>
              </a:spcBef>
              <a:spcAft>
                <a:spcPts val="0"/>
              </a:spcAft>
              <a:buClr>
                <a:schemeClr val="dk1"/>
              </a:buClr>
              <a:buSzPts val="1800"/>
              <a:buChar char="•"/>
              <a:defRPr/>
            </a:lvl1pPr>
            <a:lvl2pPr marL="914401" lvl="1" indent="-342901" algn="l" rtl="0">
              <a:lnSpc>
                <a:spcPct val="90000"/>
              </a:lnSpc>
              <a:spcBef>
                <a:spcPts val="375"/>
              </a:spcBef>
              <a:spcAft>
                <a:spcPts val="0"/>
              </a:spcAft>
              <a:buClr>
                <a:schemeClr val="dk1"/>
              </a:buClr>
              <a:buSzPts val="1800"/>
              <a:buChar char="•"/>
              <a:defRPr/>
            </a:lvl2pPr>
            <a:lvl3pPr marL="1371602" lvl="2" indent="-342901" algn="l" rtl="0">
              <a:lnSpc>
                <a:spcPct val="90000"/>
              </a:lnSpc>
              <a:spcBef>
                <a:spcPts val="375"/>
              </a:spcBef>
              <a:spcAft>
                <a:spcPts val="0"/>
              </a:spcAft>
              <a:buClr>
                <a:schemeClr val="dk1"/>
              </a:buClr>
              <a:buSzPts val="1800"/>
              <a:buChar char="•"/>
              <a:defRPr/>
            </a:lvl3pPr>
            <a:lvl4pPr marL="1828802" lvl="3" indent="-342901" algn="l" rtl="0">
              <a:lnSpc>
                <a:spcPct val="90000"/>
              </a:lnSpc>
              <a:spcBef>
                <a:spcPts val="375"/>
              </a:spcBef>
              <a:spcAft>
                <a:spcPts val="0"/>
              </a:spcAft>
              <a:buClr>
                <a:schemeClr val="dk1"/>
              </a:buClr>
              <a:buSzPts val="1800"/>
              <a:buChar char="•"/>
              <a:defRPr/>
            </a:lvl4pPr>
            <a:lvl5pPr marL="2286004" lvl="4" indent="-342901" algn="l" rtl="0">
              <a:lnSpc>
                <a:spcPct val="90000"/>
              </a:lnSpc>
              <a:spcBef>
                <a:spcPts val="375"/>
              </a:spcBef>
              <a:spcAft>
                <a:spcPts val="0"/>
              </a:spcAft>
              <a:buClr>
                <a:schemeClr val="dk1"/>
              </a:buClr>
              <a:buSzPts val="1800"/>
              <a:buChar char="•"/>
              <a:defRPr/>
            </a:lvl5pPr>
            <a:lvl6pPr marL="2743203" lvl="5" indent="-342901" algn="l" rtl="0">
              <a:lnSpc>
                <a:spcPct val="90000"/>
              </a:lnSpc>
              <a:spcBef>
                <a:spcPts val="375"/>
              </a:spcBef>
              <a:spcAft>
                <a:spcPts val="0"/>
              </a:spcAft>
              <a:buClr>
                <a:schemeClr val="dk1"/>
              </a:buClr>
              <a:buSzPts val="1800"/>
              <a:buChar char="•"/>
              <a:defRPr/>
            </a:lvl6pPr>
            <a:lvl7pPr marL="3200404" lvl="6" indent="-342901" algn="l" rtl="0">
              <a:lnSpc>
                <a:spcPct val="90000"/>
              </a:lnSpc>
              <a:spcBef>
                <a:spcPts val="375"/>
              </a:spcBef>
              <a:spcAft>
                <a:spcPts val="0"/>
              </a:spcAft>
              <a:buClr>
                <a:schemeClr val="dk1"/>
              </a:buClr>
              <a:buSzPts val="1800"/>
              <a:buChar char="•"/>
              <a:defRPr/>
            </a:lvl7pPr>
            <a:lvl8pPr marL="3657604" lvl="7" indent="-342901" algn="l" rtl="0">
              <a:lnSpc>
                <a:spcPct val="90000"/>
              </a:lnSpc>
              <a:spcBef>
                <a:spcPts val="375"/>
              </a:spcBef>
              <a:spcAft>
                <a:spcPts val="0"/>
              </a:spcAft>
              <a:buClr>
                <a:schemeClr val="dk1"/>
              </a:buClr>
              <a:buSzPts val="1800"/>
              <a:buChar char="•"/>
              <a:defRPr/>
            </a:lvl8pPr>
            <a:lvl9pPr marL="4114806" lvl="8" indent="-342901" algn="l" rtl="0">
              <a:lnSpc>
                <a:spcPct val="90000"/>
              </a:lnSpc>
              <a:spcBef>
                <a:spcPts val="375"/>
              </a:spcBef>
              <a:spcAft>
                <a:spcPts val="0"/>
              </a:spcAft>
              <a:buClr>
                <a:schemeClr val="dk1"/>
              </a:buClr>
              <a:buSzPts val="1800"/>
              <a:buChar char="•"/>
              <a:defRPr/>
            </a:lvl9pPr>
          </a:lstStyle>
          <a:p>
            <a:endParaRPr/>
          </a:p>
        </p:txBody>
      </p:sp>
      <p:sp>
        <p:nvSpPr>
          <p:cNvPr id="156" name="Google Shape;156;g24f4a3265d1_0_817"/>
          <p:cNvSpPr txBox="1">
            <a:spLocks noGrp="1"/>
          </p:cNvSpPr>
          <p:nvPr>
            <p:ph type="dt" idx="10"/>
          </p:nvPr>
        </p:nvSpPr>
        <p:spPr>
          <a:xfrm>
            <a:off x="471488" y="9181398"/>
            <a:ext cx="1543200" cy="5274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57" name="Google Shape;157;g24f4a3265d1_0_817"/>
          <p:cNvSpPr txBox="1">
            <a:spLocks noGrp="1"/>
          </p:cNvSpPr>
          <p:nvPr>
            <p:ph type="ftr" idx="11"/>
          </p:nvPr>
        </p:nvSpPr>
        <p:spPr>
          <a:xfrm>
            <a:off x="2271713" y="9181398"/>
            <a:ext cx="2314500" cy="5274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58" name="Google Shape;158;g24f4a3265d1_0_817"/>
          <p:cNvSpPr txBox="1">
            <a:spLocks noGrp="1"/>
          </p:cNvSpPr>
          <p:nvPr>
            <p:ph type="sldNum" idx="12"/>
          </p:nvPr>
        </p:nvSpPr>
        <p:spPr>
          <a:xfrm>
            <a:off x="4843463" y="9181398"/>
            <a:ext cx="1543200" cy="5274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3968084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4"/>
        <p:cNvGrpSpPr/>
        <p:nvPr/>
      </p:nvGrpSpPr>
      <p:grpSpPr>
        <a:xfrm>
          <a:off x="0" y="0"/>
          <a:ext cx="0" cy="0"/>
          <a:chOff x="0" y="0"/>
          <a:chExt cx="0" cy="0"/>
        </a:xfrm>
      </p:grpSpPr>
      <p:sp>
        <p:nvSpPr>
          <p:cNvPr id="95" name="Google Shape;95;g24f4a3265d1_0_758"/>
          <p:cNvSpPr txBox="1">
            <a:spLocks noGrp="1"/>
          </p:cNvSpPr>
          <p:nvPr>
            <p:ph type="ctrTitle"/>
          </p:nvPr>
        </p:nvSpPr>
        <p:spPr>
          <a:xfrm>
            <a:off x="514350" y="1621192"/>
            <a:ext cx="5829300" cy="3448800"/>
          </a:xfrm>
          <a:prstGeom prst="rect">
            <a:avLst/>
          </a:prstGeom>
          <a:noFill/>
          <a:ln>
            <a:noFill/>
          </a:ln>
        </p:spPr>
        <p:txBody>
          <a:bodyPr spcFirstLastPara="1" wrap="square" lIns="91425" tIns="45700" rIns="91425" bIns="45700" anchor="b" anchorCtr="0">
            <a:normAutofit/>
          </a:bodyPr>
          <a:lstStyle>
            <a:lvl1pPr lvl="0" algn="ctr" rtl="0">
              <a:lnSpc>
                <a:spcPct val="90000"/>
              </a:lnSpc>
              <a:spcBef>
                <a:spcPts val="0"/>
              </a:spcBef>
              <a:spcAft>
                <a:spcPts val="0"/>
              </a:spcAft>
              <a:buClr>
                <a:schemeClr val="dk1"/>
              </a:buClr>
              <a:buSzPts val="4500"/>
              <a:buFont typeface="Calibri"/>
              <a:buNone/>
              <a:defRPr sz="4500"/>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96" name="Google Shape;96;g24f4a3265d1_0_758"/>
          <p:cNvSpPr txBox="1">
            <a:spLocks noGrp="1"/>
          </p:cNvSpPr>
          <p:nvPr>
            <p:ph type="subTitle" idx="1"/>
          </p:nvPr>
        </p:nvSpPr>
        <p:spPr>
          <a:xfrm>
            <a:off x="857250" y="5202945"/>
            <a:ext cx="5143500" cy="2391600"/>
          </a:xfrm>
          <a:prstGeom prst="rect">
            <a:avLst/>
          </a:prstGeom>
          <a:noFill/>
          <a:ln>
            <a:noFill/>
          </a:ln>
        </p:spPr>
        <p:txBody>
          <a:bodyPr spcFirstLastPara="1" wrap="square" lIns="91425" tIns="45700" rIns="91425" bIns="45700" anchor="t" anchorCtr="0">
            <a:normAutofit/>
          </a:bodyPr>
          <a:lstStyle>
            <a:lvl1pPr lvl="0" algn="ctr" rtl="0">
              <a:lnSpc>
                <a:spcPct val="90000"/>
              </a:lnSpc>
              <a:spcBef>
                <a:spcPts val="750"/>
              </a:spcBef>
              <a:spcAft>
                <a:spcPts val="0"/>
              </a:spcAft>
              <a:buClr>
                <a:schemeClr val="dk1"/>
              </a:buClr>
              <a:buSzPts val="1800"/>
              <a:buNone/>
              <a:defRPr sz="1800"/>
            </a:lvl1pPr>
            <a:lvl2pPr lvl="1" algn="ctr" rtl="0">
              <a:lnSpc>
                <a:spcPct val="90000"/>
              </a:lnSpc>
              <a:spcBef>
                <a:spcPts val="375"/>
              </a:spcBef>
              <a:spcAft>
                <a:spcPts val="0"/>
              </a:spcAft>
              <a:buClr>
                <a:schemeClr val="dk1"/>
              </a:buClr>
              <a:buSzPts val="1500"/>
              <a:buNone/>
              <a:defRPr sz="1499"/>
            </a:lvl2pPr>
            <a:lvl3pPr lvl="2" algn="ctr" rtl="0">
              <a:lnSpc>
                <a:spcPct val="90000"/>
              </a:lnSpc>
              <a:spcBef>
                <a:spcPts val="375"/>
              </a:spcBef>
              <a:spcAft>
                <a:spcPts val="0"/>
              </a:spcAft>
              <a:buClr>
                <a:schemeClr val="dk1"/>
              </a:buClr>
              <a:buSzPts val="1350"/>
              <a:buNone/>
              <a:defRPr sz="1350"/>
            </a:lvl3pPr>
            <a:lvl4pPr lvl="3" algn="ctr" rtl="0">
              <a:lnSpc>
                <a:spcPct val="90000"/>
              </a:lnSpc>
              <a:spcBef>
                <a:spcPts val="375"/>
              </a:spcBef>
              <a:spcAft>
                <a:spcPts val="0"/>
              </a:spcAft>
              <a:buClr>
                <a:schemeClr val="dk1"/>
              </a:buClr>
              <a:buSzPts val="1200"/>
              <a:buNone/>
              <a:defRPr sz="1200"/>
            </a:lvl4pPr>
            <a:lvl5pPr lvl="4" algn="ctr" rtl="0">
              <a:lnSpc>
                <a:spcPct val="90000"/>
              </a:lnSpc>
              <a:spcBef>
                <a:spcPts val="375"/>
              </a:spcBef>
              <a:spcAft>
                <a:spcPts val="0"/>
              </a:spcAft>
              <a:buClr>
                <a:schemeClr val="dk1"/>
              </a:buClr>
              <a:buSzPts val="1200"/>
              <a:buNone/>
              <a:defRPr sz="1200"/>
            </a:lvl5pPr>
            <a:lvl6pPr lvl="5" algn="ctr" rtl="0">
              <a:lnSpc>
                <a:spcPct val="90000"/>
              </a:lnSpc>
              <a:spcBef>
                <a:spcPts val="375"/>
              </a:spcBef>
              <a:spcAft>
                <a:spcPts val="0"/>
              </a:spcAft>
              <a:buClr>
                <a:schemeClr val="dk1"/>
              </a:buClr>
              <a:buSzPts val="1200"/>
              <a:buNone/>
              <a:defRPr sz="1200"/>
            </a:lvl6pPr>
            <a:lvl7pPr lvl="6" algn="ctr" rtl="0">
              <a:lnSpc>
                <a:spcPct val="90000"/>
              </a:lnSpc>
              <a:spcBef>
                <a:spcPts val="375"/>
              </a:spcBef>
              <a:spcAft>
                <a:spcPts val="0"/>
              </a:spcAft>
              <a:buClr>
                <a:schemeClr val="dk1"/>
              </a:buClr>
              <a:buSzPts val="1200"/>
              <a:buNone/>
              <a:defRPr sz="1200"/>
            </a:lvl7pPr>
            <a:lvl8pPr lvl="7" algn="ctr" rtl="0">
              <a:lnSpc>
                <a:spcPct val="90000"/>
              </a:lnSpc>
              <a:spcBef>
                <a:spcPts val="375"/>
              </a:spcBef>
              <a:spcAft>
                <a:spcPts val="0"/>
              </a:spcAft>
              <a:buClr>
                <a:schemeClr val="dk1"/>
              </a:buClr>
              <a:buSzPts val="1200"/>
              <a:buNone/>
              <a:defRPr sz="1200"/>
            </a:lvl8pPr>
            <a:lvl9pPr lvl="8" algn="ctr" rtl="0">
              <a:lnSpc>
                <a:spcPct val="90000"/>
              </a:lnSpc>
              <a:spcBef>
                <a:spcPts val="375"/>
              </a:spcBef>
              <a:spcAft>
                <a:spcPts val="0"/>
              </a:spcAft>
              <a:buClr>
                <a:schemeClr val="dk1"/>
              </a:buClr>
              <a:buSzPts val="1200"/>
              <a:buNone/>
              <a:defRPr sz="1200"/>
            </a:lvl9pPr>
          </a:lstStyle>
          <a:p>
            <a:endParaRPr/>
          </a:p>
        </p:txBody>
      </p:sp>
      <p:sp>
        <p:nvSpPr>
          <p:cNvPr id="97" name="Google Shape;97;g24f4a3265d1_0_758"/>
          <p:cNvSpPr txBox="1">
            <a:spLocks noGrp="1"/>
          </p:cNvSpPr>
          <p:nvPr>
            <p:ph type="dt" idx="10"/>
          </p:nvPr>
        </p:nvSpPr>
        <p:spPr>
          <a:xfrm>
            <a:off x="471488" y="9181398"/>
            <a:ext cx="1543200" cy="5274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98" name="Google Shape;98;g24f4a3265d1_0_758"/>
          <p:cNvSpPr txBox="1">
            <a:spLocks noGrp="1"/>
          </p:cNvSpPr>
          <p:nvPr>
            <p:ph type="ftr" idx="11"/>
          </p:nvPr>
        </p:nvSpPr>
        <p:spPr>
          <a:xfrm>
            <a:off x="2271713" y="9181398"/>
            <a:ext cx="2314500" cy="5274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99" name="Google Shape;99;g24f4a3265d1_0_758"/>
          <p:cNvSpPr txBox="1">
            <a:spLocks noGrp="1"/>
          </p:cNvSpPr>
          <p:nvPr>
            <p:ph type="sldNum" idx="12"/>
          </p:nvPr>
        </p:nvSpPr>
        <p:spPr>
          <a:xfrm>
            <a:off x="4843463" y="9181398"/>
            <a:ext cx="1543200" cy="5274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3495965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00"/>
        <p:cNvGrpSpPr/>
        <p:nvPr/>
      </p:nvGrpSpPr>
      <p:grpSpPr>
        <a:xfrm>
          <a:off x="0" y="0"/>
          <a:ext cx="0" cy="0"/>
          <a:chOff x="0" y="0"/>
          <a:chExt cx="0" cy="0"/>
        </a:xfrm>
      </p:grpSpPr>
      <p:sp>
        <p:nvSpPr>
          <p:cNvPr id="101" name="Google Shape;101;g24f4a3265d1_0_764"/>
          <p:cNvSpPr txBox="1">
            <a:spLocks noGrp="1"/>
          </p:cNvSpPr>
          <p:nvPr>
            <p:ph type="title"/>
          </p:nvPr>
        </p:nvSpPr>
        <p:spPr>
          <a:xfrm>
            <a:off x="471488" y="527406"/>
            <a:ext cx="5915100" cy="1914599"/>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chemeClr val="dk1"/>
              </a:buClr>
              <a:buSzPts val="18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02" name="Google Shape;102;g24f4a3265d1_0_764"/>
          <p:cNvSpPr txBox="1">
            <a:spLocks noGrp="1"/>
          </p:cNvSpPr>
          <p:nvPr>
            <p:ph type="body" idx="1"/>
          </p:nvPr>
        </p:nvSpPr>
        <p:spPr>
          <a:xfrm>
            <a:off x="471488" y="2637014"/>
            <a:ext cx="5915100" cy="6285301"/>
          </a:xfrm>
          <a:prstGeom prst="rect">
            <a:avLst/>
          </a:prstGeom>
          <a:noFill/>
          <a:ln>
            <a:noFill/>
          </a:ln>
        </p:spPr>
        <p:txBody>
          <a:bodyPr spcFirstLastPara="1" wrap="square" lIns="91425" tIns="45700" rIns="91425" bIns="45700" anchor="t" anchorCtr="0">
            <a:normAutofit/>
          </a:bodyPr>
          <a:lstStyle>
            <a:lvl1pPr marL="457201" lvl="0" indent="-342901" algn="l" rtl="0">
              <a:lnSpc>
                <a:spcPct val="90000"/>
              </a:lnSpc>
              <a:spcBef>
                <a:spcPts val="750"/>
              </a:spcBef>
              <a:spcAft>
                <a:spcPts val="0"/>
              </a:spcAft>
              <a:buClr>
                <a:schemeClr val="dk1"/>
              </a:buClr>
              <a:buSzPts val="1800"/>
              <a:buChar char="•"/>
              <a:defRPr/>
            </a:lvl1pPr>
            <a:lvl2pPr marL="914401" lvl="1" indent="-342901" algn="l" rtl="0">
              <a:lnSpc>
                <a:spcPct val="90000"/>
              </a:lnSpc>
              <a:spcBef>
                <a:spcPts val="375"/>
              </a:spcBef>
              <a:spcAft>
                <a:spcPts val="0"/>
              </a:spcAft>
              <a:buClr>
                <a:schemeClr val="dk1"/>
              </a:buClr>
              <a:buSzPts val="1800"/>
              <a:buChar char="•"/>
              <a:defRPr/>
            </a:lvl2pPr>
            <a:lvl3pPr marL="1371602" lvl="2" indent="-342901" algn="l" rtl="0">
              <a:lnSpc>
                <a:spcPct val="90000"/>
              </a:lnSpc>
              <a:spcBef>
                <a:spcPts val="375"/>
              </a:spcBef>
              <a:spcAft>
                <a:spcPts val="0"/>
              </a:spcAft>
              <a:buClr>
                <a:schemeClr val="dk1"/>
              </a:buClr>
              <a:buSzPts val="1800"/>
              <a:buChar char="•"/>
              <a:defRPr/>
            </a:lvl3pPr>
            <a:lvl4pPr marL="1828802" lvl="3" indent="-342901" algn="l" rtl="0">
              <a:lnSpc>
                <a:spcPct val="90000"/>
              </a:lnSpc>
              <a:spcBef>
                <a:spcPts val="375"/>
              </a:spcBef>
              <a:spcAft>
                <a:spcPts val="0"/>
              </a:spcAft>
              <a:buClr>
                <a:schemeClr val="dk1"/>
              </a:buClr>
              <a:buSzPts val="1800"/>
              <a:buChar char="•"/>
              <a:defRPr/>
            </a:lvl4pPr>
            <a:lvl5pPr marL="2286004" lvl="4" indent="-342901" algn="l" rtl="0">
              <a:lnSpc>
                <a:spcPct val="90000"/>
              </a:lnSpc>
              <a:spcBef>
                <a:spcPts val="375"/>
              </a:spcBef>
              <a:spcAft>
                <a:spcPts val="0"/>
              </a:spcAft>
              <a:buClr>
                <a:schemeClr val="dk1"/>
              </a:buClr>
              <a:buSzPts val="1800"/>
              <a:buChar char="•"/>
              <a:defRPr/>
            </a:lvl5pPr>
            <a:lvl6pPr marL="2743203" lvl="5" indent="-342901" algn="l" rtl="0">
              <a:lnSpc>
                <a:spcPct val="90000"/>
              </a:lnSpc>
              <a:spcBef>
                <a:spcPts val="375"/>
              </a:spcBef>
              <a:spcAft>
                <a:spcPts val="0"/>
              </a:spcAft>
              <a:buClr>
                <a:schemeClr val="dk1"/>
              </a:buClr>
              <a:buSzPts val="1800"/>
              <a:buChar char="•"/>
              <a:defRPr/>
            </a:lvl6pPr>
            <a:lvl7pPr marL="3200404" lvl="6" indent="-342901" algn="l" rtl="0">
              <a:lnSpc>
                <a:spcPct val="90000"/>
              </a:lnSpc>
              <a:spcBef>
                <a:spcPts val="375"/>
              </a:spcBef>
              <a:spcAft>
                <a:spcPts val="0"/>
              </a:spcAft>
              <a:buClr>
                <a:schemeClr val="dk1"/>
              </a:buClr>
              <a:buSzPts val="1800"/>
              <a:buChar char="•"/>
              <a:defRPr/>
            </a:lvl7pPr>
            <a:lvl8pPr marL="3657604" lvl="7" indent="-342901" algn="l" rtl="0">
              <a:lnSpc>
                <a:spcPct val="90000"/>
              </a:lnSpc>
              <a:spcBef>
                <a:spcPts val="375"/>
              </a:spcBef>
              <a:spcAft>
                <a:spcPts val="0"/>
              </a:spcAft>
              <a:buClr>
                <a:schemeClr val="dk1"/>
              </a:buClr>
              <a:buSzPts val="1800"/>
              <a:buChar char="•"/>
              <a:defRPr/>
            </a:lvl8pPr>
            <a:lvl9pPr marL="4114806" lvl="8" indent="-342901" algn="l" rtl="0">
              <a:lnSpc>
                <a:spcPct val="90000"/>
              </a:lnSpc>
              <a:spcBef>
                <a:spcPts val="375"/>
              </a:spcBef>
              <a:spcAft>
                <a:spcPts val="0"/>
              </a:spcAft>
              <a:buClr>
                <a:schemeClr val="dk1"/>
              </a:buClr>
              <a:buSzPts val="1800"/>
              <a:buChar char="•"/>
              <a:defRPr/>
            </a:lvl9pPr>
          </a:lstStyle>
          <a:p>
            <a:endParaRPr/>
          </a:p>
        </p:txBody>
      </p:sp>
      <p:sp>
        <p:nvSpPr>
          <p:cNvPr id="103" name="Google Shape;103;g24f4a3265d1_0_764"/>
          <p:cNvSpPr txBox="1">
            <a:spLocks noGrp="1"/>
          </p:cNvSpPr>
          <p:nvPr>
            <p:ph type="dt" idx="10"/>
          </p:nvPr>
        </p:nvSpPr>
        <p:spPr>
          <a:xfrm>
            <a:off x="471488" y="9181398"/>
            <a:ext cx="1543200" cy="5274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04" name="Google Shape;104;g24f4a3265d1_0_764"/>
          <p:cNvSpPr txBox="1">
            <a:spLocks noGrp="1"/>
          </p:cNvSpPr>
          <p:nvPr>
            <p:ph type="ftr" idx="11"/>
          </p:nvPr>
        </p:nvSpPr>
        <p:spPr>
          <a:xfrm>
            <a:off x="2271713" y="9181398"/>
            <a:ext cx="2314500" cy="5274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05" name="Google Shape;105;g24f4a3265d1_0_764"/>
          <p:cNvSpPr txBox="1">
            <a:spLocks noGrp="1"/>
          </p:cNvSpPr>
          <p:nvPr>
            <p:ph type="sldNum" idx="12"/>
          </p:nvPr>
        </p:nvSpPr>
        <p:spPr>
          <a:xfrm>
            <a:off x="4843463" y="9181398"/>
            <a:ext cx="1543200" cy="5274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1384008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06"/>
        <p:cNvGrpSpPr/>
        <p:nvPr/>
      </p:nvGrpSpPr>
      <p:grpSpPr>
        <a:xfrm>
          <a:off x="0" y="0"/>
          <a:ext cx="0" cy="0"/>
          <a:chOff x="0" y="0"/>
          <a:chExt cx="0" cy="0"/>
        </a:xfrm>
      </p:grpSpPr>
      <p:sp>
        <p:nvSpPr>
          <p:cNvPr id="107" name="Google Shape;107;g24f4a3265d1_0_770"/>
          <p:cNvSpPr txBox="1">
            <a:spLocks noGrp="1"/>
          </p:cNvSpPr>
          <p:nvPr>
            <p:ph type="title"/>
          </p:nvPr>
        </p:nvSpPr>
        <p:spPr>
          <a:xfrm>
            <a:off x="467916" y="2469625"/>
            <a:ext cx="5915100" cy="41205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chemeClr val="dk1"/>
              </a:buClr>
              <a:buSzPts val="4500"/>
              <a:buFont typeface="Calibri"/>
              <a:buNone/>
              <a:defRPr sz="4500"/>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08" name="Google Shape;108;g24f4a3265d1_0_770"/>
          <p:cNvSpPr txBox="1">
            <a:spLocks noGrp="1"/>
          </p:cNvSpPr>
          <p:nvPr>
            <p:ph type="body" idx="1"/>
          </p:nvPr>
        </p:nvSpPr>
        <p:spPr>
          <a:xfrm>
            <a:off x="467916" y="6629226"/>
            <a:ext cx="5915100" cy="2166901"/>
          </a:xfrm>
          <a:prstGeom prst="rect">
            <a:avLst/>
          </a:prstGeom>
          <a:noFill/>
          <a:ln>
            <a:noFill/>
          </a:ln>
        </p:spPr>
        <p:txBody>
          <a:bodyPr spcFirstLastPara="1" wrap="square" lIns="91425" tIns="45700" rIns="91425" bIns="45700" anchor="t" anchorCtr="0">
            <a:normAutofit/>
          </a:bodyPr>
          <a:lstStyle>
            <a:lvl1pPr marL="457201" lvl="0" indent="-228601" algn="l" rtl="0">
              <a:lnSpc>
                <a:spcPct val="90000"/>
              </a:lnSpc>
              <a:spcBef>
                <a:spcPts val="750"/>
              </a:spcBef>
              <a:spcAft>
                <a:spcPts val="0"/>
              </a:spcAft>
              <a:buClr>
                <a:schemeClr val="dk1"/>
              </a:buClr>
              <a:buSzPts val="1800"/>
              <a:buNone/>
              <a:defRPr sz="1800">
                <a:solidFill>
                  <a:schemeClr val="dk1"/>
                </a:solidFill>
              </a:defRPr>
            </a:lvl1pPr>
            <a:lvl2pPr marL="914401" lvl="1" indent="-228601" algn="l" rtl="0">
              <a:lnSpc>
                <a:spcPct val="90000"/>
              </a:lnSpc>
              <a:spcBef>
                <a:spcPts val="375"/>
              </a:spcBef>
              <a:spcAft>
                <a:spcPts val="0"/>
              </a:spcAft>
              <a:buClr>
                <a:srgbClr val="888888"/>
              </a:buClr>
              <a:buSzPts val="1500"/>
              <a:buNone/>
              <a:defRPr sz="1499">
                <a:solidFill>
                  <a:srgbClr val="888888"/>
                </a:solidFill>
              </a:defRPr>
            </a:lvl2pPr>
            <a:lvl3pPr marL="1371602" lvl="2" indent="-228601" algn="l" rtl="0">
              <a:lnSpc>
                <a:spcPct val="90000"/>
              </a:lnSpc>
              <a:spcBef>
                <a:spcPts val="375"/>
              </a:spcBef>
              <a:spcAft>
                <a:spcPts val="0"/>
              </a:spcAft>
              <a:buClr>
                <a:srgbClr val="888888"/>
              </a:buClr>
              <a:buSzPts val="1350"/>
              <a:buNone/>
              <a:defRPr sz="1350">
                <a:solidFill>
                  <a:srgbClr val="888888"/>
                </a:solidFill>
              </a:defRPr>
            </a:lvl3pPr>
            <a:lvl4pPr marL="1828802" lvl="3" indent="-228601" algn="l" rtl="0">
              <a:lnSpc>
                <a:spcPct val="90000"/>
              </a:lnSpc>
              <a:spcBef>
                <a:spcPts val="375"/>
              </a:spcBef>
              <a:spcAft>
                <a:spcPts val="0"/>
              </a:spcAft>
              <a:buClr>
                <a:srgbClr val="888888"/>
              </a:buClr>
              <a:buSzPts val="1200"/>
              <a:buNone/>
              <a:defRPr sz="1200">
                <a:solidFill>
                  <a:srgbClr val="888888"/>
                </a:solidFill>
              </a:defRPr>
            </a:lvl4pPr>
            <a:lvl5pPr marL="2286004" lvl="4" indent="-228601" algn="l" rtl="0">
              <a:lnSpc>
                <a:spcPct val="90000"/>
              </a:lnSpc>
              <a:spcBef>
                <a:spcPts val="375"/>
              </a:spcBef>
              <a:spcAft>
                <a:spcPts val="0"/>
              </a:spcAft>
              <a:buClr>
                <a:srgbClr val="888888"/>
              </a:buClr>
              <a:buSzPts val="1200"/>
              <a:buNone/>
              <a:defRPr sz="1200">
                <a:solidFill>
                  <a:srgbClr val="888888"/>
                </a:solidFill>
              </a:defRPr>
            </a:lvl5pPr>
            <a:lvl6pPr marL="2743203" lvl="5" indent="-228601" algn="l" rtl="0">
              <a:lnSpc>
                <a:spcPct val="90000"/>
              </a:lnSpc>
              <a:spcBef>
                <a:spcPts val="375"/>
              </a:spcBef>
              <a:spcAft>
                <a:spcPts val="0"/>
              </a:spcAft>
              <a:buClr>
                <a:srgbClr val="888888"/>
              </a:buClr>
              <a:buSzPts val="1200"/>
              <a:buNone/>
              <a:defRPr sz="1200">
                <a:solidFill>
                  <a:srgbClr val="888888"/>
                </a:solidFill>
              </a:defRPr>
            </a:lvl6pPr>
            <a:lvl7pPr marL="3200404" lvl="6" indent="-228601" algn="l" rtl="0">
              <a:lnSpc>
                <a:spcPct val="90000"/>
              </a:lnSpc>
              <a:spcBef>
                <a:spcPts val="375"/>
              </a:spcBef>
              <a:spcAft>
                <a:spcPts val="0"/>
              </a:spcAft>
              <a:buClr>
                <a:srgbClr val="888888"/>
              </a:buClr>
              <a:buSzPts val="1200"/>
              <a:buNone/>
              <a:defRPr sz="1200">
                <a:solidFill>
                  <a:srgbClr val="888888"/>
                </a:solidFill>
              </a:defRPr>
            </a:lvl7pPr>
            <a:lvl8pPr marL="3657604" lvl="7" indent="-228601" algn="l" rtl="0">
              <a:lnSpc>
                <a:spcPct val="90000"/>
              </a:lnSpc>
              <a:spcBef>
                <a:spcPts val="375"/>
              </a:spcBef>
              <a:spcAft>
                <a:spcPts val="0"/>
              </a:spcAft>
              <a:buClr>
                <a:srgbClr val="888888"/>
              </a:buClr>
              <a:buSzPts val="1200"/>
              <a:buNone/>
              <a:defRPr sz="1200">
                <a:solidFill>
                  <a:srgbClr val="888888"/>
                </a:solidFill>
              </a:defRPr>
            </a:lvl8pPr>
            <a:lvl9pPr marL="4114806" lvl="8" indent="-228601" algn="l" rtl="0">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109" name="Google Shape;109;g24f4a3265d1_0_770"/>
          <p:cNvSpPr txBox="1">
            <a:spLocks noGrp="1"/>
          </p:cNvSpPr>
          <p:nvPr>
            <p:ph type="dt" idx="10"/>
          </p:nvPr>
        </p:nvSpPr>
        <p:spPr>
          <a:xfrm>
            <a:off x="471488" y="9181398"/>
            <a:ext cx="1543200" cy="5274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10" name="Google Shape;110;g24f4a3265d1_0_770"/>
          <p:cNvSpPr txBox="1">
            <a:spLocks noGrp="1"/>
          </p:cNvSpPr>
          <p:nvPr>
            <p:ph type="ftr" idx="11"/>
          </p:nvPr>
        </p:nvSpPr>
        <p:spPr>
          <a:xfrm>
            <a:off x="2271713" y="9181398"/>
            <a:ext cx="2314500" cy="5274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11" name="Google Shape;111;g24f4a3265d1_0_770"/>
          <p:cNvSpPr txBox="1">
            <a:spLocks noGrp="1"/>
          </p:cNvSpPr>
          <p:nvPr>
            <p:ph type="sldNum" idx="12"/>
          </p:nvPr>
        </p:nvSpPr>
        <p:spPr>
          <a:xfrm>
            <a:off x="4843463" y="9181398"/>
            <a:ext cx="1543200" cy="5274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2433775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112"/>
        <p:cNvGrpSpPr/>
        <p:nvPr/>
      </p:nvGrpSpPr>
      <p:grpSpPr>
        <a:xfrm>
          <a:off x="0" y="0"/>
          <a:ext cx="0" cy="0"/>
          <a:chOff x="0" y="0"/>
          <a:chExt cx="0" cy="0"/>
        </a:xfrm>
      </p:grpSpPr>
      <p:sp>
        <p:nvSpPr>
          <p:cNvPr id="113" name="Google Shape;113;g24f4a3265d1_0_776"/>
          <p:cNvSpPr txBox="1">
            <a:spLocks noGrp="1"/>
          </p:cNvSpPr>
          <p:nvPr>
            <p:ph type="title"/>
          </p:nvPr>
        </p:nvSpPr>
        <p:spPr>
          <a:xfrm>
            <a:off x="471488" y="527406"/>
            <a:ext cx="5915100" cy="1914599"/>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chemeClr val="dk1"/>
              </a:buClr>
              <a:buSzPts val="18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14" name="Google Shape;114;g24f4a3265d1_0_776"/>
          <p:cNvSpPr txBox="1">
            <a:spLocks noGrp="1"/>
          </p:cNvSpPr>
          <p:nvPr>
            <p:ph type="body" idx="1"/>
          </p:nvPr>
        </p:nvSpPr>
        <p:spPr>
          <a:xfrm>
            <a:off x="471488" y="2637014"/>
            <a:ext cx="2914800" cy="6285301"/>
          </a:xfrm>
          <a:prstGeom prst="rect">
            <a:avLst/>
          </a:prstGeom>
          <a:noFill/>
          <a:ln>
            <a:noFill/>
          </a:ln>
        </p:spPr>
        <p:txBody>
          <a:bodyPr spcFirstLastPara="1" wrap="square" lIns="91425" tIns="45700" rIns="91425" bIns="45700" anchor="t" anchorCtr="0">
            <a:normAutofit/>
          </a:bodyPr>
          <a:lstStyle>
            <a:lvl1pPr marL="457201" lvl="0" indent="-342901" algn="l" rtl="0">
              <a:lnSpc>
                <a:spcPct val="90000"/>
              </a:lnSpc>
              <a:spcBef>
                <a:spcPts val="750"/>
              </a:spcBef>
              <a:spcAft>
                <a:spcPts val="0"/>
              </a:spcAft>
              <a:buClr>
                <a:schemeClr val="dk1"/>
              </a:buClr>
              <a:buSzPts val="1800"/>
              <a:buChar char="•"/>
              <a:defRPr/>
            </a:lvl1pPr>
            <a:lvl2pPr marL="914401" lvl="1" indent="-342901" algn="l" rtl="0">
              <a:lnSpc>
                <a:spcPct val="90000"/>
              </a:lnSpc>
              <a:spcBef>
                <a:spcPts val="375"/>
              </a:spcBef>
              <a:spcAft>
                <a:spcPts val="0"/>
              </a:spcAft>
              <a:buClr>
                <a:schemeClr val="dk1"/>
              </a:buClr>
              <a:buSzPts val="1800"/>
              <a:buChar char="•"/>
              <a:defRPr/>
            </a:lvl2pPr>
            <a:lvl3pPr marL="1371602" lvl="2" indent="-342901" algn="l" rtl="0">
              <a:lnSpc>
                <a:spcPct val="90000"/>
              </a:lnSpc>
              <a:spcBef>
                <a:spcPts val="375"/>
              </a:spcBef>
              <a:spcAft>
                <a:spcPts val="0"/>
              </a:spcAft>
              <a:buClr>
                <a:schemeClr val="dk1"/>
              </a:buClr>
              <a:buSzPts val="1800"/>
              <a:buChar char="•"/>
              <a:defRPr/>
            </a:lvl3pPr>
            <a:lvl4pPr marL="1828802" lvl="3" indent="-342901" algn="l" rtl="0">
              <a:lnSpc>
                <a:spcPct val="90000"/>
              </a:lnSpc>
              <a:spcBef>
                <a:spcPts val="375"/>
              </a:spcBef>
              <a:spcAft>
                <a:spcPts val="0"/>
              </a:spcAft>
              <a:buClr>
                <a:schemeClr val="dk1"/>
              </a:buClr>
              <a:buSzPts val="1800"/>
              <a:buChar char="•"/>
              <a:defRPr/>
            </a:lvl4pPr>
            <a:lvl5pPr marL="2286004" lvl="4" indent="-342901" algn="l" rtl="0">
              <a:lnSpc>
                <a:spcPct val="90000"/>
              </a:lnSpc>
              <a:spcBef>
                <a:spcPts val="375"/>
              </a:spcBef>
              <a:spcAft>
                <a:spcPts val="0"/>
              </a:spcAft>
              <a:buClr>
                <a:schemeClr val="dk1"/>
              </a:buClr>
              <a:buSzPts val="1800"/>
              <a:buChar char="•"/>
              <a:defRPr/>
            </a:lvl5pPr>
            <a:lvl6pPr marL="2743203" lvl="5" indent="-342901" algn="l" rtl="0">
              <a:lnSpc>
                <a:spcPct val="90000"/>
              </a:lnSpc>
              <a:spcBef>
                <a:spcPts val="375"/>
              </a:spcBef>
              <a:spcAft>
                <a:spcPts val="0"/>
              </a:spcAft>
              <a:buClr>
                <a:schemeClr val="dk1"/>
              </a:buClr>
              <a:buSzPts val="1800"/>
              <a:buChar char="•"/>
              <a:defRPr/>
            </a:lvl6pPr>
            <a:lvl7pPr marL="3200404" lvl="6" indent="-342901" algn="l" rtl="0">
              <a:lnSpc>
                <a:spcPct val="90000"/>
              </a:lnSpc>
              <a:spcBef>
                <a:spcPts val="375"/>
              </a:spcBef>
              <a:spcAft>
                <a:spcPts val="0"/>
              </a:spcAft>
              <a:buClr>
                <a:schemeClr val="dk1"/>
              </a:buClr>
              <a:buSzPts val="1800"/>
              <a:buChar char="•"/>
              <a:defRPr/>
            </a:lvl7pPr>
            <a:lvl8pPr marL="3657604" lvl="7" indent="-342901" algn="l" rtl="0">
              <a:lnSpc>
                <a:spcPct val="90000"/>
              </a:lnSpc>
              <a:spcBef>
                <a:spcPts val="375"/>
              </a:spcBef>
              <a:spcAft>
                <a:spcPts val="0"/>
              </a:spcAft>
              <a:buClr>
                <a:schemeClr val="dk1"/>
              </a:buClr>
              <a:buSzPts val="1800"/>
              <a:buChar char="•"/>
              <a:defRPr/>
            </a:lvl8pPr>
            <a:lvl9pPr marL="4114806" lvl="8" indent="-342901" algn="l" rtl="0">
              <a:lnSpc>
                <a:spcPct val="90000"/>
              </a:lnSpc>
              <a:spcBef>
                <a:spcPts val="375"/>
              </a:spcBef>
              <a:spcAft>
                <a:spcPts val="0"/>
              </a:spcAft>
              <a:buClr>
                <a:schemeClr val="dk1"/>
              </a:buClr>
              <a:buSzPts val="1800"/>
              <a:buChar char="•"/>
              <a:defRPr/>
            </a:lvl9pPr>
          </a:lstStyle>
          <a:p>
            <a:endParaRPr/>
          </a:p>
        </p:txBody>
      </p:sp>
      <p:sp>
        <p:nvSpPr>
          <p:cNvPr id="115" name="Google Shape;115;g24f4a3265d1_0_776"/>
          <p:cNvSpPr txBox="1">
            <a:spLocks noGrp="1"/>
          </p:cNvSpPr>
          <p:nvPr>
            <p:ph type="body" idx="2"/>
          </p:nvPr>
        </p:nvSpPr>
        <p:spPr>
          <a:xfrm>
            <a:off x="3471863" y="2637014"/>
            <a:ext cx="2914800" cy="6285301"/>
          </a:xfrm>
          <a:prstGeom prst="rect">
            <a:avLst/>
          </a:prstGeom>
          <a:noFill/>
          <a:ln>
            <a:noFill/>
          </a:ln>
        </p:spPr>
        <p:txBody>
          <a:bodyPr spcFirstLastPara="1" wrap="square" lIns="91425" tIns="45700" rIns="91425" bIns="45700" anchor="t" anchorCtr="0">
            <a:normAutofit/>
          </a:bodyPr>
          <a:lstStyle>
            <a:lvl1pPr marL="457201" lvl="0" indent="-342901" algn="l" rtl="0">
              <a:lnSpc>
                <a:spcPct val="90000"/>
              </a:lnSpc>
              <a:spcBef>
                <a:spcPts val="750"/>
              </a:spcBef>
              <a:spcAft>
                <a:spcPts val="0"/>
              </a:spcAft>
              <a:buClr>
                <a:schemeClr val="dk1"/>
              </a:buClr>
              <a:buSzPts val="1800"/>
              <a:buChar char="•"/>
              <a:defRPr/>
            </a:lvl1pPr>
            <a:lvl2pPr marL="914401" lvl="1" indent="-342901" algn="l" rtl="0">
              <a:lnSpc>
                <a:spcPct val="90000"/>
              </a:lnSpc>
              <a:spcBef>
                <a:spcPts val="375"/>
              </a:spcBef>
              <a:spcAft>
                <a:spcPts val="0"/>
              </a:spcAft>
              <a:buClr>
                <a:schemeClr val="dk1"/>
              </a:buClr>
              <a:buSzPts val="1800"/>
              <a:buChar char="•"/>
              <a:defRPr/>
            </a:lvl2pPr>
            <a:lvl3pPr marL="1371602" lvl="2" indent="-342901" algn="l" rtl="0">
              <a:lnSpc>
                <a:spcPct val="90000"/>
              </a:lnSpc>
              <a:spcBef>
                <a:spcPts val="375"/>
              </a:spcBef>
              <a:spcAft>
                <a:spcPts val="0"/>
              </a:spcAft>
              <a:buClr>
                <a:schemeClr val="dk1"/>
              </a:buClr>
              <a:buSzPts val="1800"/>
              <a:buChar char="•"/>
              <a:defRPr/>
            </a:lvl3pPr>
            <a:lvl4pPr marL="1828802" lvl="3" indent="-342901" algn="l" rtl="0">
              <a:lnSpc>
                <a:spcPct val="90000"/>
              </a:lnSpc>
              <a:spcBef>
                <a:spcPts val="375"/>
              </a:spcBef>
              <a:spcAft>
                <a:spcPts val="0"/>
              </a:spcAft>
              <a:buClr>
                <a:schemeClr val="dk1"/>
              </a:buClr>
              <a:buSzPts val="1800"/>
              <a:buChar char="•"/>
              <a:defRPr/>
            </a:lvl4pPr>
            <a:lvl5pPr marL="2286004" lvl="4" indent="-342901" algn="l" rtl="0">
              <a:lnSpc>
                <a:spcPct val="90000"/>
              </a:lnSpc>
              <a:spcBef>
                <a:spcPts val="375"/>
              </a:spcBef>
              <a:spcAft>
                <a:spcPts val="0"/>
              </a:spcAft>
              <a:buClr>
                <a:schemeClr val="dk1"/>
              </a:buClr>
              <a:buSzPts val="1800"/>
              <a:buChar char="•"/>
              <a:defRPr/>
            </a:lvl5pPr>
            <a:lvl6pPr marL="2743203" lvl="5" indent="-342901" algn="l" rtl="0">
              <a:lnSpc>
                <a:spcPct val="90000"/>
              </a:lnSpc>
              <a:spcBef>
                <a:spcPts val="375"/>
              </a:spcBef>
              <a:spcAft>
                <a:spcPts val="0"/>
              </a:spcAft>
              <a:buClr>
                <a:schemeClr val="dk1"/>
              </a:buClr>
              <a:buSzPts val="1800"/>
              <a:buChar char="•"/>
              <a:defRPr/>
            </a:lvl6pPr>
            <a:lvl7pPr marL="3200404" lvl="6" indent="-342901" algn="l" rtl="0">
              <a:lnSpc>
                <a:spcPct val="90000"/>
              </a:lnSpc>
              <a:spcBef>
                <a:spcPts val="375"/>
              </a:spcBef>
              <a:spcAft>
                <a:spcPts val="0"/>
              </a:spcAft>
              <a:buClr>
                <a:schemeClr val="dk1"/>
              </a:buClr>
              <a:buSzPts val="1800"/>
              <a:buChar char="•"/>
              <a:defRPr/>
            </a:lvl7pPr>
            <a:lvl8pPr marL="3657604" lvl="7" indent="-342901" algn="l" rtl="0">
              <a:lnSpc>
                <a:spcPct val="90000"/>
              </a:lnSpc>
              <a:spcBef>
                <a:spcPts val="375"/>
              </a:spcBef>
              <a:spcAft>
                <a:spcPts val="0"/>
              </a:spcAft>
              <a:buClr>
                <a:schemeClr val="dk1"/>
              </a:buClr>
              <a:buSzPts val="1800"/>
              <a:buChar char="•"/>
              <a:defRPr/>
            </a:lvl8pPr>
            <a:lvl9pPr marL="4114806" lvl="8" indent="-342901" algn="l" rtl="0">
              <a:lnSpc>
                <a:spcPct val="90000"/>
              </a:lnSpc>
              <a:spcBef>
                <a:spcPts val="375"/>
              </a:spcBef>
              <a:spcAft>
                <a:spcPts val="0"/>
              </a:spcAft>
              <a:buClr>
                <a:schemeClr val="dk1"/>
              </a:buClr>
              <a:buSzPts val="1800"/>
              <a:buChar char="•"/>
              <a:defRPr/>
            </a:lvl9pPr>
          </a:lstStyle>
          <a:p>
            <a:endParaRPr/>
          </a:p>
        </p:txBody>
      </p:sp>
      <p:sp>
        <p:nvSpPr>
          <p:cNvPr id="116" name="Google Shape;116;g24f4a3265d1_0_776"/>
          <p:cNvSpPr txBox="1">
            <a:spLocks noGrp="1"/>
          </p:cNvSpPr>
          <p:nvPr>
            <p:ph type="dt" idx="10"/>
          </p:nvPr>
        </p:nvSpPr>
        <p:spPr>
          <a:xfrm>
            <a:off x="471488" y="9181398"/>
            <a:ext cx="1543200" cy="5274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17" name="Google Shape;117;g24f4a3265d1_0_776"/>
          <p:cNvSpPr txBox="1">
            <a:spLocks noGrp="1"/>
          </p:cNvSpPr>
          <p:nvPr>
            <p:ph type="ftr" idx="11"/>
          </p:nvPr>
        </p:nvSpPr>
        <p:spPr>
          <a:xfrm>
            <a:off x="2271713" y="9181398"/>
            <a:ext cx="2314500" cy="5274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18" name="Google Shape;118;g24f4a3265d1_0_776"/>
          <p:cNvSpPr txBox="1">
            <a:spLocks noGrp="1"/>
          </p:cNvSpPr>
          <p:nvPr>
            <p:ph type="sldNum" idx="12"/>
          </p:nvPr>
        </p:nvSpPr>
        <p:spPr>
          <a:xfrm>
            <a:off x="4843463" y="9181398"/>
            <a:ext cx="1543200" cy="5274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4069239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119"/>
        <p:cNvGrpSpPr/>
        <p:nvPr/>
      </p:nvGrpSpPr>
      <p:grpSpPr>
        <a:xfrm>
          <a:off x="0" y="0"/>
          <a:ext cx="0" cy="0"/>
          <a:chOff x="0" y="0"/>
          <a:chExt cx="0" cy="0"/>
        </a:xfrm>
      </p:grpSpPr>
      <p:sp>
        <p:nvSpPr>
          <p:cNvPr id="120" name="Google Shape;120;g24f4a3265d1_0_783"/>
          <p:cNvSpPr txBox="1">
            <a:spLocks noGrp="1"/>
          </p:cNvSpPr>
          <p:nvPr>
            <p:ph type="title"/>
          </p:nvPr>
        </p:nvSpPr>
        <p:spPr>
          <a:xfrm>
            <a:off x="472382" y="527406"/>
            <a:ext cx="5915100" cy="1914599"/>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chemeClr val="dk1"/>
              </a:buClr>
              <a:buSzPts val="18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21" name="Google Shape;121;g24f4a3265d1_0_783"/>
          <p:cNvSpPr txBox="1">
            <a:spLocks noGrp="1"/>
          </p:cNvSpPr>
          <p:nvPr>
            <p:ph type="body" idx="1"/>
          </p:nvPr>
        </p:nvSpPr>
        <p:spPr>
          <a:xfrm>
            <a:off x="472381" y="2428349"/>
            <a:ext cx="2901300" cy="1190100"/>
          </a:xfrm>
          <a:prstGeom prst="rect">
            <a:avLst/>
          </a:prstGeom>
          <a:noFill/>
          <a:ln>
            <a:noFill/>
          </a:ln>
        </p:spPr>
        <p:txBody>
          <a:bodyPr spcFirstLastPara="1" wrap="square" lIns="91425" tIns="45700" rIns="91425" bIns="45700" anchor="b" anchorCtr="0">
            <a:normAutofit/>
          </a:bodyPr>
          <a:lstStyle>
            <a:lvl1pPr marL="457201" lvl="0" indent="-228601" algn="l" rtl="0">
              <a:lnSpc>
                <a:spcPct val="90000"/>
              </a:lnSpc>
              <a:spcBef>
                <a:spcPts val="750"/>
              </a:spcBef>
              <a:spcAft>
                <a:spcPts val="0"/>
              </a:spcAft>
              <a:buClr>
                <a:schemeClr val="dk1"/>
              </a:buClr>
              <a:buSzPts val="1800"/>
              <a:buNone/>
              <a:defRPr sz="1800" b="1"/>
            </a:lvl1pPr>
            <a:lvl2pPr marL="914401" lvl="1" indent="-228601" algn="l" rtl="0">
              <a:lnSpc>
                <a:spcPct val="90000"/>
              </a:lnSpc>
              <a:spcBef>
                <a:spcPts val="375"/>
              </a:spcBef>
              <a:spcAft>
                <a:spcPts val="0"/>
              </a:spcAft>
              <a:buClr>
                <a:schemeClr val="dk1"/>
              </a:buClr>
              <a:buSzPts val="1500"/>
              <a:buNone/>
              <a:defRPr sz="1499" b="1"/>
            </a:lvl2pPr>
            <a:lvl3pPr marL="1371602" lvl="2" indent="-228601" algn="l" rtl="0">
              <a:lnSpc>
                <a:spcPct val="90000"/>
              </a:lnSpc>
              <a:spcBef>
                <a:spcPts val="375"/>
              </a:spcBef>
              <a:spcAft>
                <a:spcPts val="0"/>
              </a:spcAft>
              <a:buClr>
                <a:schemeClr val="dk1"/>
              </a:buClr>
              <a:buSzPts val="1350"/>
              <a:buNone/>
              <a:defRPr sz="1350" b="1"/>
            </a:lvl3pPr>
            <a:lvl4pPr marL="1828802" lvl="3" indent="-228601" algn="l" rtl="0">
              <a:lnSpc>
                <a:spcPct val="90000"/>
              </a:lnSpc>
              <a:spcBef>
                <a:spcPts val="375"/>
              </a:spcBef>
              <a:spcAft>
                <a:spcPts val="0"/>
              </a:spcAft>
              <a:buClr>
                <a:schemeClr val="dk1"/>
              </a:buClr>
              <a:buSzPts val="1200"/>
              <a:buNone/>
              <a:defRPr sz="1200" b="1"/>
            </a:lvl4pPr>
            <a:lvl5pPr marL="2286004" lvl="4" indent="-228601" algn="l" rtl="0">
              <a:lnSpc>
                <a:spcPct val="90000"/>
              </a:lnSpc>
              <a:spcBef>
                <a:spcPts val="375"/>
              </a:spcBef>
              <a:spcAft>
                <a:spcPts val="0"/>
              </a:spcAft>
              <a:buClr>
                <a:schemeClr val="dk1"/>
              </a:buClr>
              <a:buSzPts val="1200"/>
              <a:buNone/>
              <a:defRPr sz="1200" b="1"/>
            </a:lvl5pPr>
            <a:lvl6pPr marL="2743203" lvl="5" indent="-228601" algn="l" rtl="0">
              <a:lnSpc>
                <a:spcPct val="90000"/>
              </a:lnSpc>
              <a:spcBef>
                <a:spcPts val="375"/>
              </a:spcBef>
              <a:spcAft>
                <a:spcPts val="0"/>
              </a:spcAft>
              <a:buClr>
                <a:schemeClr val="dk1"/>
              </a:buClr>
              <a:buSzPts val="1200"/>
              <a:buNone/>
              <a:defRPr sz="1200" b="1"/>
            </a:lvl6pPr>
            <a:lvl7pPr marL="3200404" lvl="6" indent="-228601" algn="l" rtl="0">
              <a:lnSpc>
                <a:spcPct val="90000"/>
              </a:lnSpc>
              <a:spcBef>
                <a:spcPts val="375"/>
              </a:spcBef>
              <a:spcAft>
                <a:spcPts val="0"/>
              </a:spcAft>
              <a:buClr>
                <a:schemeClr val="dk1"/>
              </a:buClr>
              <a:buSzPts val="1200"/>
              <a:buNone/>
              <a:defRPr sz="1200" b="1"/>
            </a:lvl7pPr>
            <a:lvl8pPr marL="3657604" lvl="7" indent="-228601" algn="l" rtl="0">
              <a:lnSpc>
                <a:spcPct val="90000"/>
              </a:lnSpc>
              <a:spcBef>
                <a:spcPts val="375"/>
              </a:spcBef>
              <a:spcAft>
                <a:spcPts val="0"/>
              </a:spcAft>
              <a:buClr>
                <a:schemeClr val="dk1"/>
              </a:buClr>
              <a:buSzPts val="1200"/>
              <a:buNone/>
              <a:defRPr sz="1200" b="1"/>
            </a:lvl8pPr>
            <a:lvl9pPr marL="4114806" lvl="8" indent="-228601" algn="l" rtl="0">
              <a:lnSpc>
                <a:spcPct val="90000"/>
              </a:lnSpc>
              <a:spcBef>
                <a:spcPts val="375"/>
              </a:spcBef>
              <a:spcAft>
                <a:spcPts val="0"/>
              </a:spcAft>
              <a:buClr>
                <a:schemeClr val="dk1"/>
              </a:buClr>
              <a:buSzPts val="1200"/>
              <a:buNone/>
              <a:defRPr sz="1200" b="1"/>
            </a:lvl9pPr>
          </a:lstStyle>
          <a:p>
            <a:endParaRPr/>
          </a:p>
        </p:txBody>
      </p:sp>
      <p:sp>
        <p:nvSpPr>
          <p:cNvPr id="122" name="Google Shape;122;g24f4a3265d1_0_783"/>
          <p:cNvSpPr txBox="1">
            <a:spLocks noGrp="1"/>
          </p:cNvSpPr>
          <p:nvPr>
            <p:ph type="body" idx="2"/>
          </p:nvPr>
        </p:nvSpPr>
        <p:spPr>
          <a:xfrm>
            <a:off x="472381" y="3618442"/>
            <a:ext cx="2901300" cy="5322300"/>
          </a:xfrm>
          <a:prstGeom prst="rect">
            <a:avLst/>
          </a:prstGeom>
          <a:noFill/>
          <a:ln>
            <a:noFill/>
          </a:ln>
        </p:spPr>
        <p:txBody>
          <a:bodyPr spcFirstLastPara="1" wrap="square" lIns="91425" tIns="45700" rIns="91425" bIns="45700" anchor="t" anchorCtr="0">
            <a:normAutofit/>
          </a:bodyPr>
          <a:lstStyle>
            <a:lvl1pPr marL="457201" lvl="0" indent="-342901" algn="l" rtl="0">
              <a:lnSpc>
                <a:spcPct val="90000"/>
              </a:lnSpc>
              <a:spcBef>
                <a:spcPts val="750"/>
              </a:spcBef>
              <a:spcAft>
                <a:spcPts val="0"/>
              </a:spcAft>
              <a:buClr>
                <a:schemeClr val="dk1"/>
              </a:buClr>
              <a:buSzPts val="1800"/>
              <a:buChar char="•"/>
              <a:defRPr/>
            </a:lvl1pPr>
            <a:lvl2pPr marL="914401" lvl="1" indent="-342901" algn="l" rtl="0">
              <a:lnSpc>
                <a:spcPct val="90000"/>
              </a:lnSpc>
              <a:spcBef>
                <a:spcPts val="375"/>
              </a:spcBef>
              <a:spcAft>
                <a:spcPts val="0"/>
              </a:spcAft>
              <a:buClr>
                <a:schemeClr val="dk1"/>
              </a:buClr>
              <a:buSzPts val="1800"/>
              <a:buChar char="•"/>
              <a:defRPr/>
            </a:lvl2pPr>
            <a:lvl3pPr marL="1371602" lvl="2" indent="-342901" algn="l" rtl="0">
              <a:lnSpc>
                <a:spcPct val="90000"/>
              </a:lnSpc>
              <a:spcBef>
                <a:spcPts val="375"/>
              </a:spcBef>
              <a:spcAft>
                <a:spcPts val="0"/>
              </a:spcAft>
              <a:buClr>
                <a:schemeClr val="dk1"/>
              </a:buClr>
              <a:buSzPts val="1800"/>
              <a:buChar char="•"/>
              <a:defRPr/>
            </a:lvl3pPr>
            <a:lvl4pPr marL="1828802" lvl="3" indent="-342901" algn="l" rtl="0">
              <a:lnSpc>
                <a:spcPct val="90000"/>
              </a:lnSpc>
              <a:spcBef>
                <a:spcPts val="375"/>
              </a:spcBef>
              <a:spcAft>
                <a:spcPts val="0"/>
              </a:spcAft>
              <a:buClr>
                <a:schemeClr val="dk1"/>
              </a:buClr>
              <a:buSzPts val="1800"/>
              <a:buChar char="•"/>
              <a:defRPr/>
            </a:lvl4pPr>
            <a:lvl5pPr marL="2286004" lvl="4" indent="-342901" algn="l" rtl="0">
              <a:lnSpc>
                <a:spcPct val="90000"/>
              </a:lnSpc>
              <a:spcBef>
                <a:spcPts val="375"/>
              </a:spcBef>
              <a:spcAft>
                <a:spcPts val="0"/>
              </a:spcAft>
              <a:buClr>
                <a:schemeClr val="dk1"/>
              </a:buClr>
              <a:buSzPts val="1800"/>
              <a:buChar char="•"/>
              <a:defRPr/>
            </a:lvl5pPr>
            <a:lvl6pPr marL="2743203" lvl="5" indent="-342901" algn="l" rtl="0">
              <a:lnSpc>
                <a:spcPct val="90000"/>
              </a:lnSpc>
              <a:spcBef>
                <a:spcPts val="375"/>
              </a:spcBef>
              <a:spcAft>
                <a:spcPts val="0"/>
              </a:spcAft>
              <a:buClr>
                <a:schemeClr val="dk1"/>
              </a:buClr>
              <a:buSzPts val="1800"/>
              <a:buChar char="•"/>
              <a:defRPr/>
            </a:lvl6pPr>
            <a:lvl7pPr marL="3200404" lvl="6" indent="-342901" algn="l" rtl="0">
              <a:lnSpc>
                <a:spcPct val="90000"/>
              </a:lnSpc>
              <a:spcBef>
                <a:spcPts val="375"/>
              </a:spcBef>
              <a:spcAft>
                <a:spcPts val="0"/>
              </a:spcAft>
              <a:buClr>
                <a:schemeClr val="dk1"/>
              </a:buClr>
              <a:buSzPts val="1800"/>
              <a:buChar char="•"/>
              <a:defRPr/>
            </a:lvl7pPr>
            <a:lvl8pPr marL="3657604" lvl="7" indent="-342901" algn="l" rtl="0">
              <a:lnSpc>
                <a:spcPct val="90000"/>
              </a:lnSpc>
              <a:spcBef>
                <a:spcPts val="375"/>
              </a:spcBef>
              <a:spcAft>
                <a:spcPts val="0"/>
              </a:spcAft>
              <a:buClr>
                <a:schemeClr val="dk1"/>
              </a:buClr>
              <a:buSzPts val="1800"/>
              <a:buChar char="•"/>
              <a:defRPr/>
            </a:lvl8pPr>
            <a:lvl9pPr marL="4114806" lvl="8" indent="-342901" algn="l" rtl="0">
              <a:lnSpc>
                <a:spcPct val="90000"/>
              </a:lnSpc>
              <a:spcBef>
                <a:spcPts val="375"/>
              </a:spcBef>
              <a:spcAft>
                <a:spcPts val="0"/>
              </a:spcAft>
              <a:buClr>
                <a:schemeClr val="dk1"/>
              </a:buClr>
              <a:buSzPts val="1800"/>
              <a:buChar char="•"/>
              <a:defRPr/>
            </a:lvl9pPr>
          </a:lstStyle>
          <a:p>
            <a:endParaRPr/>
          </a:p>
        </p:txBody>
      </p:sp>
      <p:sp>
        <p:nvSpPr>
          <p:cNvPr id="123" name="Google Shape;123;g24f4a3265d1_0_783"/>
          <p:cNvSpPr txBox="1">
            <a:spLocks noGrp="1"/>
          </p:cNvSpPr>
          <p:nvPr>
            <p:ph type="body" idx="3"/>
          </p:nvPr>
        </p:nvSpPr>
        <p:spPr>
          <a:xfrm>
            <a:off x="3471863" y="2428349"/>
            <a:ext cx="2915400" cy="1190100"/>
          </a:xfrm>
          <a:prstGeom prst="rect">
            <a:avLst/>
          </a:prstGeom>
          <a:noFill/>
          <a:ln>
            <a:noFill/>
          </a:ln>
        </p:spPr>
        <p:txBody>
          <a:bodyPr spcFirstLastPara="1" wrap="square" lIns="91425" tIns="45700" rIns="91425" bIns="45700" anchor="b" anchorCtr="0">
            <a:normAutofit/>
          </a:bodyPr>
          <a:lstStyle>
            <a:lvl1pPr marL="457201" lvl="0" indent="-228601" algn="l" rtl="0">
              <a:lnSpc>
                <a:spcPct val="90000"/>
              </a:lnSpc>
              <a:spcBef>
                <a:spcPts val="750"/>
              </a:spcBef>
              <a:spcAft>
                <a:spcPts val="0"/>
              </a:spcAft>
              <a:buClr>
                <a:schemeClr val="dk1"/>
              </a:buClr>
              <a:buSzPts val="1800"/>
              <a:buNone/>
              <a:defRPr sz="1800" b="1"/>
            </a:lvl1pPr>
            <a:lvl2pPr marL="914401" lvl="1" indent="-228601" algn="l" rtl="0">
              <a:lnSpc>
                <a:spcPct val="90000"/>
              </a:lnSpc>
              <a:spcBef>
                <a:spcPts val="375"/>
              </a:spcBef>
              <a:spcAft>
                <a:spcPts val="0"/>
              </a:spcAft>
              <a:buClr>
                <a:schemeClr val="dk1"/>
              </a:buClr>
              <a:buSzPts val="1500"/>
              <a:buNone/>
              <a:defRPr sz="1499" b="1"/>
            </a:lvl2pPr>
            <a:lvl3pPr marL="1371602" lvl="2" indent="-228601" algn="l" rtl="0">
              <a:lnSpc>
                <a:spcPct val="90000"/>
              </a:lnSpc>
              <a:spcBef>
                <a:spcPts val="375"/>
              </a:spcBef>
              <a:spcAft>
                <a:spcPts val="0"/>
              </a:spcAft>
              <a:buClr>
                <a:schemeClr val="dk1"/>
              </a:buClr>
              <a:buSzPts val="1350"/>
              <a:buNone/>
              <a:defRPr sz="1350" b="1"/>
            </a:lvl3pPr>
            <a:lvl4pPr marL="1828802" lvl="3" indent="-228601" algn="l" rtl="0">
              <a:lnSpc>
                <a:spcPct val="90000"/>
              </a:lnSpc>
              <a:spcBef>
                <a:spcPts val="375"/>
              </a:spcBef>
              <a:spcAft>
                <a:spcPts val="0"/>
              </a:spcAft>
              <a:buClr>
                <a:schemeClr val="dk1"/>
              </a:buClr>
              <a:buSzPts val="1200"/>
              <a:buNone/>
              <a:defRPr sz="1200" b="1"/>
            </a:lvl4pPr>
            <a:lvl5pPr marL="2286004" lvl="4" indent="-228601" algn="l" rtl="0">
              <a:lnSpc>
                <a:spcPct val="90000"/>
              </a:lnSpc>
              <a:spcBef>
                <a:spcPts val="375"/>
              </a:spcBef>
              <a:spcAft>
                <a:spcPts val="0"/>
              </a:spcAft>
              <a:buClr>
                <a:schemeClr val="dk1"/>
              </a:buClr>
              <a:buSzPts val="1200"/>
              <a:buNone/>
              <a:defRPr sz="1200" b="1"/>
            </a:lvl5pPr>
            <a:lvl6pPr marL="2743203" lvl="5" indent="-228601" algn="l" rtl="0">
              <a:lnSpc>
                <a:spcPct val="90000"/>
              </a:lnSpc>
              <a:spcBef>
                <a:spcPts val="375"/>
              </a:spcBef>
              <a:spcAft>
                <a:spcPts val="0"/>
              </a:spcAft>
              <a:buClr>
                <a:schemeClr val="dk1"/>
              </a:buClr>
              <a:buSzPts val="1200"/>
              <a:buNone/>
              <a:defRPr sz="1200" b="1"/>
            </a:lvl6pPr>
            <a:lvl7pPr marL="3200404" lvl="6" indent="-228601" algn="l" rtl="0">
              <a:lnSpc>
                <a:spcPct val="90000"/>
              </a:lnSpc>
              <a:spcBef>
                <a:spcPts val="375"/>
              </a:spcBef>
              <a:spcAft>
                <a:spcPts val="0"/>
              </a:spcAft>
              <a:buClr>
                <a:schemeClr val="dk1"/>
              </a:buClr>
              <a:buSzPts val="1200"/>
              <a:buNone/>
              <a:defRPr sz="1200" b="1"/>
            </a:lvl7pPr>
            <a:lvl8pPr marL="3657604" lvl="7" indent="-228601" algn="l" rtl="0">
              <a:lnSpc>
                <a:spcPct val="90000"/>
              </a:lnSpc>
              <a:spcBef>
                <a:spcPts val="375"/>
              </a:spcBef>
              <a:spcAft>
                <a:spcPts val="0"/>
              </a:spcAft>
              <a:buClr>
                <a:schemeClr val="dk1"/>
              </a:buClr>
              <a:buSzPts val="1200"/>
              <a:buNone/>
              <a:defRPr sz="1200" b="1"/>
            </a:lvl8pPr>
            <a:lvl9pPr marL="4114806" lvl="8" indent="-228601" algn="l" rtl="0">
              <a:lnSpc>
                <a:spcPct val="90000"/>
              </a:lnSpc>
              <a:spcBef>
                <a:spcPts val="375"/>
              </a:spcBef>
              <a:spcAft>
                <a:spcPts val="0"/>
              </a:spcAft>
              <a:buClr>
                <a:schemeClr val="dk1"/>
              </a:buClr>
              <a:buSzPts val="1200"/>
              <a:buNone/>
              <a:defRPr sz="1200" b="1"/>
            </a:lvl9pPr>
          </a:lstStyle>
          <a:p>
            <a:endParaRPr/>
          </a:p>
        </p:txBody>
      </p:sp>
      <p:sp>
        <p:nvSpPr>
          <p:cNvPr id="124" name="Google Shape;124;g24f4a3265d1_0_783"/>
          <p:cNvSpPr txBox="1">
            <a:spLocks noGrp="1"/>
          </p:cNvSpPr>
          <p:nvPr>
            <p:ph type="body" idx="4"/>
          </p:nvPr>
        </p:nvSpPr>
        <p:spPr>
          <a:xfrm>
            <a:off x="3471863" y="3618442"/>
            <a:ext cx="2915400" cy="5322300"/>
          </a:xfrm>
          <a:prstGeom prst="rect">
            <a:avLst/>
          </a:prstGeom>
          <a:noFill/>
          <a:ln>
            <a:noFill/>
          </a:ln>
        </p:spPr>
        <p:txBody>
          <a:bodyPr spcFirstLastPara="1" wrap="square" lIns="91425" tIns="45700" rIns="91425" bIns="45700" anchor="t" anchorCtr="0">
            <a:normAutofit/>
          </a:bodyPr>
          <a:lstStyle>
            <a:lvl1pPr marL="457201" lvl="0" indent="-342901" algn="l" rtl="0">
              <a:lnSpc>
                <a:spcPct val="90000"/>
              </a:lnSpc>
              <a:spcBef>
                <a:spcPts val="750"/>
              </a:spcBef>
              <a:spcAft>
                <a:spcPts val="0"/>
              </a:spcAft>
              <a:buClr>
                <a:schemeClr val="dk1"/>
              </a:buClr>
              <a:buSzPts val="1800"/>
              <a:buChar char="•"/>
              <a:defRPr/>
            </a:lvl1pPr>
            <a:lvl2pPr marL="914401" lvl="1" indent="-342901" algn="l" rtl="0">
              <a:lnSpc>
                <a:spcPct val="90000"/>
              </a:lnSpc>
              <a:spcBef>
                <a:spcPts val="375"/>
              </a:spcBef>
              <a:spcAft>
                <a:spcPts val="0"/>
              </a:spcAft>
              <a:buClr>
                <a:schemeClr val="dk1"/>
              </a:buClr>
              <a:buSzPts val="1800"/>
              <a:buChar char="•"/>
              <a:defRPr/>
            </a:lvl2pPr>
            <a:lvl3pPr marL="1371602" lvl="2" indent="-342901" algn="l" rtl="0">
              <a:lnSpc>
                <a:spcPct val="90000"/>
              </a:lnSpc>
              <a:spcBef>
                <a:spcPts val="375"/>
              </a:spcBef>
              <a:spcAft>
                <a:spcPts val="0"/>
              </a:spcAft>
              <a:buClr>
                <a:schemeClr val="dk1"/>
              </a:buClr>
              <a:buSzPts val="1800"/>
              <a:buChar char="•"/>
              <a:defRPr/>
            </a:lvl3pPr>
            <a:lvl4pPr marL="1828802" lvl="3" indent="-342901" algn="l" rtl="0">
              <a:lnSpc>
                <a:spcPct val="90000"/>
              </a:lnSpc>
              <a:spcBef>
                <a:spcPts val="375"/>
              </a:spcBef>
              <a:spcAft>
                <a:spcPts val="0"/>
              </a:spcAft>
              <a:buClr>
                <a:schemeClr val="dk1"/>
              </a:buClr>
              <a:buSzPts val="1800"/>
              <a:buChar char="•"/>
              <a:defRPr/>
            </a:lvl4pPr>
            <a:lvl5pPr marL="2286004" lvl="4" indent="-342901" algn="l" rtl="0">
              <a:lnSpc>
                <a:spcPct val="90000"/>
              </a:lnSpc>
              <a:spcBef>
                <a:spcPts val="375"/>
              </a:spcBef>
              <a:spcAft>
                <a:spcPts val="0"/>
              </a:spcAft>
              <a:buClr>
                <a:schemeClr val="dk1"/>
              </a:buClr>
              <a:buSzPts val="1800"/>
              <a:buChar char="•"/>
              <a:defRPr/>
            </a:lvl5pPr>
            <a:lvl6pPr marL="2743203" lvl="5" indent="-342901" algn="l" rtl="0">
              <a:lnSpc>
                <a:spcPct val="90000"/>
              </a:lnSpc>
              <a:spcBef>
                <a:spcPts val="375"/>
              </a:spcBef>
              <a:spcAft>
                <a:spcPts val="0"/>
              </a:spcAft>
              <a:buClr>
                <a:schemeClr val="dk1"/>
              </a:buClr>
              <a:buSzPts val="1800"/>
              <a:buChar char="•"/>
              <a:defRPr/>
            </a:lvl6pPr>
            <a:lvl7pPr marL="3200404" lvl="6" indent="-342901" algn="l" rtl="0">
              <a:lnSpc>
                <a:spcPct val="90000"/>
              </a:lnSpc>
              <a:spcBef>
                <a:spcPts val="375"/>
              </a:spcBef>
              <a:spcAft>
                <a:spcPts val="0"/>
              </a:spcAft>
              <a:buClr>
                <a:schemeClr val="dk1"/>
              </a:buClr>
              <a:buSzPts val="1800"/>
              <a:buChar char="•"/>
              <a:defRPr/>
            </a:lvl7pPr>
            <a:lvl8pPr marL="3657604" lvl="7" indent="-342901" algn="l" rtl="0">
              <a:lnSpc>
                <a:spcPct val="90000"/>
              </a:lnSpc>
              <a:spcBef>
                <a:spcPts val="375"/>
              </a:spcBef>
              <a:spcAft>
                <a:spcPts val="0"/>
              </a:spcAft>
              <a:buClr>
                <a:schemeClr val="dk1"/>
              </a:buClr>
              <a:buSzPts val="1800"/>
              <a:buChar char="•"/>
              <a:defRPr/>
            </a:lvl8pPr>
            <a:lvl9pPr marL="4114806" lvl="8" indent="-342901" algn="l" rtl="0">
              <a:lnSpc>
                <a:spcPct val="90000"/>
              </a:lnSpc>
              <a:spcBef>
                <a:spcPts val="375"/>
              </a:spcBef>
              <a:spcAft>
                <a:spcPts val="0"/>
              </a:spcAft>
              <a:buClr>
                <a:schemeClr val="dk1"/>
              </a:buClr>
              <a:buSzPts val="1800"/>
              <a:buChar char="•"/>
              <a:defRPr/>
            </a:lvl9pPr>
          </a:lstStyle>
          <a:p>
            <a:endParaRPr/>
          </a:p>
        </p:txBody>
      </p:sp>
      <p:sp>
        <p:nvSpPr>
          <p:cNvPr id="125" name="Google Shape;125;g24f4a3265d1_0_783"/>
          <p:cNvSpPr txBox="1">
            <a:spLocks noGrp="1"/>
          </p:cNvSpPr>
          <p:nvPr>
            <p:ph type="dt" idx="10"/>
          </p:nvPr>
        </p:nvSpPr>
        <p:spPr>
          <a:xfrm>
            <a:off x="471488" y="9181398"/>
            <a:ext cx="1543200" cy="5274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26" name="Google Shape;126;g24f4a3265d1_0_783"/>
          <p:cNvSpPr txBox="1">
            <a:spLocks noGrp="1"/>
          </p:cNvSpPr>
          <p:nvPr>
            <p:ph type="ftr" idx="11"/>
          </p:nvPr>
        </p:nvSpPr>
        <p:spPr>
          <a:xfrm>
            <a:off x="2271713" y="9181398"/>
            <a:ext cx="2314500" cy="5274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27" name="Google Shape;127;g24f4a3265d1_0_783"/>
          <p:cNvSpPr txBox="1">
            <a:spLocks noGrp="1"/>
          </p:cNvSpPr>
          <p:nvPr>
            <p:ph type="sldNum" idx="12"/>
          </p:nvPr>
        </p:nvSpPr>
        <p:spPr>
          <a:xfrm>
            <a:off x="4843463" y="9181398"/>
            <a:ext cx="1543200" cy="5274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3311905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128"/>
        <p:cNvGrpSpPr/>
        <p:nvPr/>
      </p:nvGrpSpPr>
      <p:grpSpPr>
        <a:xfrm>
          <a:off x="0" y="0"/>
          <a:ext cx="0" cy="0"/>
          <a:chOff x="0" y="0"/>
          <a:chExt cx="0" cy="0"/>
        </a:xfrm>
      </p:grpSpPr>
      <p:sp>
        <p:nvSpPr>
          <p:cNvPr id="129" name="Google Shape;129;g24f4a3265d1_0_792"/>
          <p:cNvSpPr txBox="1">
            <a:spLocks noGrp="1"/>
          </p:cNvSpPr>
          <p:nvPr>
            <p:ph type="title"/>
          </p:nvPr>
        </p:nvSpPr>
        <p:spPr>
          <a:xfrm>
            <a:off x="471488" y="527406"/>
            <a:ext cx="5915100" cy="1914599"/>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chemeClr val="dk1"/>
              </a:buClr>
              <a:buSzPts val="18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30" name="Google Shape;130;g24f4a3265d1_0_792"/>
          <p:cNvSpPr txBox="1">
            <a:spLocks noGrp="1"/>
          </p:cNvSpPr>
          <p:nvPr>
            <p:ph type="dt" idx="10"/>
          </p:nvPr>
        </p:nvSpPr>
        <p:spPr>
          <a:xfrm>
            <a:off x="471488" y="9181398"/>
            <a:ext cx="1543200" cy="5274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31" name="Google Shape;131;g24f4a3265d1_0_792"/>
          <p:cNvSpPr txBox="1">
            <a:spLocks noGrp="1"/>
          </p:cNvSpPr>
          <p:nvPr>
            <p:ph type="ftr" idx="11"/>
          </p:nvPr>
        </p:nvSpPr>
        <p:spPr>
          <a:xfrm>
            <a:off x="2271713" y="9181398"/>
            <a:ext cx="2314500" cy="5274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32" name="Google Shape;132;g24f4a3265d1_0_792"/>
          <p:cNvSpPr txBox="1">
            <a:spLocks noGrp="1"/>
          </p:cNvSpPr>
          <p:nvPr>
            <p:ph type="sldNum" idx="12"/>
          </p:nvPr>
        </p:nvSpPr>
        <p:spPr>
          <a:xfrm>
            <a:off x="4843463" y="9181398"/>
            <a:ext cx="1543200" cy="5274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3354480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133"/>
        <p:cNvGrpSpPr/>
        <p:nvPr/>
      </p:nvGrpSpPr>
      <p:grpSpPr>
        <a:xfrm>
          <a:off x="0" y="0"/>
          <a:ext cx="0" cy="0"/>
          <a:chOff x="0" y="0"/>
          <a:chExt cx="0" cy="0"/>
        </a:xfrm>
      </p:grpSpPr>
      <p:sp>
        <p:nvSpPr>
          <p:cNvPr id="134" name="Google Shape;134;g24f4a3265d1_0_797"/>
          <p:cNvSpPr txBox="1">
            <a:spLocks noGrp="1"/>
          </p:cNvSpPr>
          <p:nvPr>
            <p:ph type="title"/>
          </p:nvPr>
        </p:nvSpPr>
        <p:spPr>
          <a:xfrm>
            <a:off x="472381" y="660401"/>
            <a:ext cx="2211900" cy="23115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chemeClr val="dk1"/>
              </a:buClr>
              <a:buSzPts val="2400"/>
              <a:buFont typeface="Calibri"/>
              <a:buNone/>
              <a:defRPr sz="2401"/>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35" name="Google Shape;135;g24f4a3265d1_0_797"/>
          <p:cNvSpPr txBox="1">
            <a:spLocks noGrp="1"/>
          </p:cNvSpPr>
          <p:nvPr>
            <p:ph type="body" idx="1"/>
          </p:nvPr>
        </p:nvSpPr>
        <p:spPr>
          <a:xfrm>
            <a:off x="2915543" y="1426283"/>
            <a:ext cx="3471900" cy="7039801"/>
          </a:xfrm>
          <a:prstGeom prst="rect">
            <a:avLst/>
          </a:prstGeom>
          <a:noFill/>
          <a:ln>
            <a:noFill/>
          </a:ln>
        </p:spPr>
        <p:txBody>
          <a:bodyPr spcFirstLastPara="1" wrap="square" lIns="91425" tIns="45700" rIns="91425" bIns="45700" anchor="t" anchorCtr="0">
            <a:normAutofit/>
          </a:bodyPr>
          <a:lstStyle>
            <a:lvl1pPr marL="457201" lvl="0" indent="-381000" algn="l" rtl="0">
              <a:lnSpc>
                <a:spcPct val="90000"/>
              </a:lnSpc>
              <a:spcBef>
                <a:spcPts val="750"/>
              </a:spcBef>
              <a:spcAft>
                <a:spcPts val="0"/>
              </a:spcAft>
              <a:buClr>
                <a:schemeClr val="dk1"/>
              </a:buClr>
              <a:buSzPts val="2400"/>
              <a:buChar char="•"/>
              <a:defRPr sz="2401"/>
            </a:lvl1pPr>
            <a:lvl2pPr marL="914401" lvl="1" indent="-361951" algn="l" rtl="0">
              <a:lnSpc>
                <a:spcPct val="90000"/>
              </a:lnSpc>
              <a:spcBef>
                <a:spcPts val="375"/>
              </a:spcBef>
              <a:spcAft>
                <a:spcPts val="0"/>
              </a:spcAft>
              <a:buClr>
                <a:schemeClr val="dk1"/>
              </a:buClr>
              <a:buSzPts val="2100"/>
              <a:buChar char="•"/>
              <a:defRPr sz="2100"/>
            </a:lvl2pPr>
            <a:lvl3pPr marL="1371602" lvl="2" indent="-342901" algn="l" rtl="0">
              <a:lnSpc>
                <a:spcPct val="90000"/>
              </a:lnSpc>
              <a:spcBef>
                <a:spcPts val="375"/>
              </a:spcBef>
              <a:spcAft>
                <a:spcPts val="0"/>
              </a:spcAft>
              <a:buClr>
                <a:schemeClr val="dk1"/>
              </a:buClr>
              <a:buSzPts val="1800"/>
              <a:buChar char="•"/>
              <a:defRPr sz="1800"/>
            </a:lvl3pPr>
            <a:lvl4pPr marL="1828802" lvl="3" indent="-323850" algn="l" rtl="0">
              <a:lnSpc>
                <a:spcPct val="90000"/>
              </a:lnSpc>
              <a:spcBef>
                <a:spcPts val="375"/>
              </a:spcBef>
              <a:spcAft>
                <a:spcPts val="0"/>
              </a:spcAft>
              <a:buClr>
                <a:schemeClr val="dk1"/>
              </a:buClr>
              <a:buSzPts val="1500"/>
              <a:buChar char="•"/>
              <a:defRPr sz="1499"/>
            </a:lvl4pPr>
            <a:lvl5pPr marL="2286004" lvl="4" indent="-323850" algn="l" rtl="0">
              <a:lnSpc>
                <a:spcPct val="90000"/>
              </a:lnSpc>
              <a:spcBef>
                <a:spcPts val="375"/>
              </a:spcBef>
              <a:spcAft>
                <a:spcPts val="0"/>
              </a:spcAft>
              <a:buClr>
                <a:schemeClr val="dk1"/>
              </a:buClr>
              <a:buSzPts val="1500"/>
              <a:buChar char="•"/>
              <a:defRPr sz="1499"/>
            </a:lvl5pPr>
            <a:lvl6pPr marL="2743203" lvl="5" indent="-323850" algn="l" rtl="0">
              <a:lnSpc>
                <a:spcPct val="90000"/>
              </a:lnSpc>
              <a:spcBef>
                <a:spcPts val="375"/>
              </a:spcBef>
              <a:spcAft>
                <a:spcPts val="0"/>
              </a:spcAft>
              <a:buClr>
                <a:schemeClr val="dk1"/>
              </a:buClr>
              <a:buSzPts val="1500"/>
              <a:buChar char="•"/>
              <a:defRPr sz="1499"/>
            </a:lvl6pPr>
            <a:lvl7pPr marL="3200404" lvl="6" indent="-323850" algn="l" rtl="0">
              <a:lnSpc>
                <a:spcPct val="90000"/>
              </a:lnSpc>
              <a:spcBef>
                <a:spcPts val="375"/>
              </a:spcBef>
              <a:spcAft>
                <a:spcPts val="0"/>
              </a:spcAft>
              <a:buClr>
                <a:schemeClr val="dk1"/>
              </a:buClr>
              <a:buSzPts val="1500"/>
              <a:buChar char="•"/>
              <a:defRPr sz="1499"/>
            </a:lvl7pPr>
            <a:lvl8pPr marL="3657604" lvl="7" indent="-323850" algn="l" rtl="0">
              <a:lnSpc>
                <a:spcPct val="90000"/>
              </a:lnSpc>
              <a:spcBef>
                <a:spcPts val="375"/>
              </a:spcBef>
              <a:spcAft>
                <a:spcPts val="0"/>
              </a:spcAft>
              <a:buClr>
                <a:schemeClr val="dk1"/>
              </a:buClr>
              <a:buSzPts val="1500"/>
              <a:buChar char="•"/>
              <a:defRPr sz="1499"/>
            </a:lvl8pPr>
            <a:lvl9pPr marL="4114806" lvl="8" indent="-323850" algn="l" rtl="0">
              <a:lnSpc>
                <a:spcPct val="90000"/>
              </a:lnSpc>
              <a:spcBef>
                <a:spcPts val="375"/>
              </a:spcBef>
              <a:spcAft>
                <a:spcPts val="0"/>
              </a:spcAft>
              <a:buClr>
                <a:schemeClr val="dk1"/>
              </a:buClr>
              <a:buSzPts val="1500"/>
              <a:buChar char="•"/>
              <a:defRPr sz="1499"/>
            </a:lvl9pPr>
          </a:lstStyle>
          <a:p>
            <a:endParaRPr/>
          </a:p>
        </p:txBody>
      </p:sp>
      <p:sp>
        <p:nvSpPr>
          <p:cNvPr id="136" name="Google Shape;136;g24f4a3265d1_0_797"/>
          <p:cNvSpPr txBox="1">
            <a:spLocks noGrp="1"/>
          </p:cNvSpPr>
          <p:nvPr>
            <p:ph type="body" idx="2"/>
          </p:nvPr>
        </p:nvSpPr>
        <p:spPr>
          <a:xfrm>
            <a:off x="472381" y="2971801"/>
            <a:ext cx="2211900" cy="5505600"/>
          </a:xfrm>
          <a:prstGeom prst="rect">
            <a:avLst/>
          </a:prstGeom>
          <a:noFill/>
          <a:ln>
            <a:noFill/>
          </a:ln>
        </p:spPr>
        <p:txBody>
          <a:bodyPr spcFirstLastPara="1" wrap="square" lIns="91425" tIns="45700" rIns="91425" bIns="45700" anchor="t" anchorCtr="0">
            <a:normAutofit/>
          </a:bodyPr>
          <a:lstStyle>
            <a:lvl1pPr marL="457201" lvl="0" indent="-228601" algn="l" rtl="0">
              <a:lnSpc>
                <a:spcPct val="90000"/>
              </a:lnSpc>
              <a:spcBef>
                <a:spcPts val="750"/>
              </a:spcBef>
              <a:spcAft>
                <a:spcPts val="0"/>
              </a:spcAft>
              <a:buClr>
                <a:schemeClr val="dk1"/>
              </a:buClr>
              <a:buSzPts val="1200"/>
              <a:buNone/>
              <a:defRPr sz="1200"/>
            </a:lvl1pPr>
            <a:lvl2pPr marL="914401" lvl="1" indent="-228601" algn="l" rtl="0">
              <a:lnSpc>
                <a:spcPct val="90000"/>
              </a:lnSpc>
              <a:spcBef>
                <a:spcPts val="375"/>
              </a:spcBef>
              <a:spcAft>
                <a:spcPts val="0"/>
              </a:spcAft>
              <a:buClr>
                <a:schemeClr val="dk1"/>
              </a:buClr>
              <a:buSzPts val="1050"/>
              <a:buNone/>
              <a:defRPr sz="1050"/>
            </a:lvl2pPr>
            <a:lvl3pPr marL="1371602" lvl="2" indent="-228601" algn="l" rtl="0">
              <a:lnSpc>
                <a:spcPct val="90000"/>
              </a:lnSpc>
              <a:spcBef>
                <a:spcPts val="375"/>
              </a:spcBef>
              <a:spcAft>
                <a:spcPts val="0"/>
              </a:spcAft>
              <a:buClr>
                <a:schemeClr val="dk1"/>
              </a:buClr>
              <a:buSzPts val="900"/>
              <a:buNone/>
              <a:defRPr sz="900"/>
            </a:lvl3pPr>
            <a:lvl4pPr marL="1828802" lvl="3" indent="-228601" algn="l" rtl="0">
              <a:lnSpc>
                <a:spcPct val="90000"/>
              </a:lnSpc>
              <a:spcBef>
                <a:spcPts val="375"/>
              </a:spcBef>
              <a:spcAft>
                <a:spcPts val="0"/>
              </a:spcAft>
              <a:buClr>
                <a:schemeClr val="dk1"/>
              </a:buClr>
              <a:buSzPts val="750"/>
              <a:buNone/>
              <a:defRPr sz="750"/>
            </a:lvl4pPr>
            <a:lvl5pPr marL="2286004" lvl="4" indent="-228601" algn="l" rtl="0">
              <a:lnSpc>
                <a:spcPct val="90000"/>
              </a:lnSpc>
              <a:spcBef>
                <a:spcPts val="375"/>
              </a:spcBef>
              <a:spcAft>
                <a:spcPts val="0"/>
              </a:spcAft>
              <a:buClr>
                <a:schemeClr val="dk1"/>
              </a:buClr>
              <a:buSzPts val="750"/>
              <a:buNone/>
              <a:defRPr sz="750"/>
            </a:lvl5pPr>
            <a:lvl6pPr marL="2743203" lvl="5" indent="-228601" algn="l" rtl="0">
              <a:lnSpc>
                <a:spcPct val="90000"/>
              </a:lnSpc>
              <a:spcBef>
                <a:spcPts val="375"/>
              </a:spcBef>
              <a:spcAft>
                <a:spcPts val="0"/>
              </a:spcAft>
              <a:buClr>
                <a:schemeClr val="dk1"/>
              </a:buClr>
              <a:buSzPts val="750"/>
              <a:buNone/>
              <a:defRPr sz="750"/>
            </a:lvl6pPr>
            <a:lvl7pPr marL="3200404" lvl="6" indent="-228601" algn="l" rtl="0">
              <a:lnSpc>
                <a:spcPct val="90000"/>
              </a:lnSpc>
              <a:spcBef>
                <a:spcPts val="375"/>
              </a:spcBef>
              <a:spcAft>
                <a:spcPts val="0"/>
              </a:spcAft>
              <a:buClr>
                <a:schemeClr val="dk1"/>
              </a:buClr>
              <a:buSzPts val="750"/>
              <a:buNone/>
              <a:defRPr sz="750"/>
            </a:lvl7pPr>
            <a:lvl8pPr marL="3657604" lvl="7" indent="-228601" algn="l" rtl="0">
              <a:lnSpc>
                <a:spcPct val="90000"/>
              </a:lnSpc>
              <a:spcBef>
                <a:spcPts val="375"/>
              </a:spcBef>
              <a:spcAft>
                <a:spcPts val="0"/>
              </a:spcAft>
              <a:buClr>
                <a:schemeClr val="dk1"/>
              </a:buClr>
              <a:buSzPts val="750"/>
              <a:buNone/>
              <a:defRPr sz="750"/>
            </a:lvl8pPr>
            <a:lvl9pPr marL="4114806" lvl="8" indent="-228601" algn="l" rtl="0">
              <a:lnSpc>
                <a:spcPct val="90000"/>
              </a:lnSpc>
              <a:spcBef>
                <a:spcPts val="375"/>
              </a:spcBef>
              <a:spcAft>
                <a:spcPts val="0"/>
              </a:spcAft>
              <a:buClr>
                <a:schemeClr val="dk1"/>
              </a:buClr>
              <a:buSzPts val="750"/>
              <a:buNone/>
              <a:defRPr sz="750"/>
            </a:lvl9pPr>
          </a:lstStyle>
          <a:p>
            <a:endParaRPr/>
          </a:p>
        </p:txBody>
      </p:sp>
      <p:sp>
        <p:nvSpPr>
          <p:cNvPr id="137" name="Google Shape;137;g24f4a3265d1_0_797"/>
          <p:cNvSpPr txBox="1">
            <a:spLocks noGrp="1"/>
          </p:cNvSpPr>
          <p:nvPr>
            <p:ph type="dt" idx="10"/>
          </p:nvPr>
        </p:nvSpPr>
        <p:spPr>
          <a:xfrm>
            <a:off x="471488" y="9181398"/>
            <a:ext cx="1543200" cy="5274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38" name="Google Shape;138;g24f4a3265d1_0_797"/>
          <p:cNvSpPr txBox="1">
            <a:spLocks noGrp="1"/>
          </p:cNvSpPr>
          <p:nvPr>
            <p:ph type="ftr" idx="11"/>
          </p:nvPr>
        </p:nvSpPr>
        <p:spPr>
          <a:xfrm>
            <a:off x="2271713" y="9181398"/>
            <a:ext cx="2314500" cy="5274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39" name="Google Shape;139;g24f4a3265d1_0_797"/>
          <p:cNvSpPr txBox="1">
            <a:spLocks noGrp="1"/>
          </p:cNvSpPr>
          <p:nvPr>
            <p:ph type="sldNum" idx="12"/>
          </p:nvPr>
        </p:nvSpPr>
        <p:spPr>
          <a:xfrm>
            <a:off x="4843463" y="9181398"/>
            <a:ext cx="1543200" cy="5274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1045229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140"/>
        <p:cNvGrpSpPr/>
        <p:nvPr/>
      </p:nvGrpSpPr>
      <p:grpSpPr>
        <a:xfrm>
          <a:off x="0" y="0"/>
          <a:ext cx="0" cy="0"/>
          <a:chOff x="0" y="0"/>
          <a:chExt cx="0" cy="0"/>
        </a:xfrm>
      </p:grpSpPr>
      <p:sp>
        <p:nvSpPr>
          <p:cNvPr id="141" name="Google Shape;141;g24f4a3265d1_0_804"/>
          <p:cNvSpPr txBox="1">
            <a:spLocks noGrp="1"/>
          </p:cNvSpPr>
          <p:nvPr>
            <p:ph type="title"/>
          </p:nvPr>
        </p:nvSpPr>
        <p:spPr>
          <a:xfrm>
            <a:off x="472381" y="660401"/>
            <a:ext cx="2211900" cy="23115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chemeClr val="dk1"/>
              </a:buClr>
              <a:buSzPts val="2400"/>
              <a:buFont typeface="Calibri"/>
              <a:buNone/>
              <a:defRPr sz="2401"/>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42" name="Google Shape;142;g24f4a3265d1_0_804"/>
          <p:cNvSpPr>
            <a:spLocks noGrp="1"/>
          </p:cNvSpPr>
          <p:nvPr>
            <p:ph type="pic" idx="2"/>
          </p:nvPr>
        </p:nvSpPr>
        <p:spPr>
          <a:xfrm>
            <a:off x="2915543" y="1426283"/>
            <a:ext cx="3471900" cy="7039801"/>
          </a:xfrm>
          <a:prstGeom prst="rect">
            <a:avLst/>
          </a:prstGeom>
          <a:noFill/>
          <a:ln>
            <a:noFill/>
          </a:ln>
        </p:spPr>
      </p:sp>
      <p:sp>
        <p:nvSpPr>
          <p:cNvPr id="143" name="Google Shape;143;g24f4a3265d1_0_804"/>
          <p:cNvSpPr txBox="1">
            <a:spLocks noGrp="1"/>
          </p:cNvSpPr>
          <p:nvPr>
            <p:ph type="body" idx="1"/>
          </p:nvPr>
        </p:nvSpPr>
        <p:spPr>
          <a:xfrm>
            <a:off x="472381" y="2971801"/>
            <a:ext cx="2211900" cy="5505600"/>
          </a:xfrm>
          <a:prstGeom prst="rect">
            <a:avLst/>
          </a:prstGeom>
          <a:noFill/>
          <a:ln>
            <a:noFill/>
          </a:ln>
        </p:spPr>
        <p:txBody>
          <a:bodyPr spcFirstLastPara="1" wrap="square" lIns="91425" tIns="45700" rIns="91425" bIns="45700" anchor="t" anchorCtr="0">
            <a:normAutofit/>
          </a:bodyPr>
          <a:lstStyle>
            <a:lvl1pPr marL="457201" lvl="0" indent="-228601" algn="l" rtl="0">
              <a:lnSpc>
                <a:spcPct val="90000"/>
              </a:lnSpc>
              <a:spcBef>
                <a:spcPts val="750"/>
              </a:spcBef>
              <a:spcAft>
                <a:spcPts val="0"/>
              </a:spcAft>
              <a:buClr>
                <a:schemeClr val="dk1"/>
              </a:buClr>
              <a:buSzPts val="1200"/>
              <a:buNone/>
              <a:defRPr sz="1200"/>
            </a:lvl1pPr>
            <a:lvl2pPr marL="914401" lvl="1" indent="-228601" algn="l" rtl="0">
              <a:lnSpc>
                <a:spcPct val="90000"/>
              </a:lnSpc>
              <a:spcBef>
                <a:spcPts val="375"/>
              </a:spcBef>
              <a:spcAft>
                <a:spcPts val="0"/>
              </a:spcAft>
              <a:buClr>
                <a:schemeClr val="dk1"/>
              </a:buClr>
              <a:buSzPts val="1050"/>
              <a:buNone/>
              <a:defRPr sz="1050"/>
            </a:lvl2pPr>
            <a:lvl3pPr marL="1371602" lvl="2" indent="-228601" algn="l" rtl="0">
              <a:lnSpc>
                <a:spcPct val="90000"/>
              </a:lnSpc>
              <a:spcBef>
                <a:spcPts val="375"/>
              </a:spcBef>
              <a:spcAft>
                <a:spcPts val="0"/>
              </a:spcAft>
              <a:buClr>
                <a:schemeClr val="dk1"/>
              </a:buClr>
              <a:buSzPts val="900"/>
              <a:buNone/>
              <a:defRPr sz="900"/>
            </a:lvl3pPr>
            <a:lvl4pPr marL="1828802" lvl="3" indent="-228601" algn="l" rtl="0">
              <a:lnSpc>
                <a:spcPct val="90000"/>
              </a:lnSpc>
              <a:spcBef>
                <a:spcPts val="375"/>
              </a:spcBef>
              <a:spcAft>
                <a:spcPts val="0"/>
              </a:spcAft>
              <a:buClr>
                <a:schemeClr val="dk1"/>
              </a:buClr>
              <a:buSzPts val="750"/>
              <a:buNone/>
              <a:defRPr sz="750"/>
            </a:lvl4pPr>
            <a:lvl5pPr marL="2286004" lvl="4" indent="-228601" algn="l" rtl="0">
              <a:lnSpc>
                <a:spcPct val="90000"/>
              </a:lnSpc>
              <a:spcBef>
                <a:spcPts val="375"/>
              </a:spcBef>
              <a:spcAft>
                <a:spcPts val="0"/>
              </a:spcAft>
              <a:buClr>
                <a:schemeClr val="dk1"/>
              </a:buClr>
              <a:buSzPts val="750"/>
              <a:buNone/>
              <a:defRPr sz="750"/>
            </a:lvl5pPr>
            <a:lvl6pPr marL="2743203" lvl="5" indent="-228601" algn="l" rtl="0">
              <a:lnSpc>
                <a:spcPct val="90000"/>
              </a:lnSpc>
              <a:spcBef>
                <a:spcPts val="375"/>
              </a:spcBef>
              <a:spcAft>
                <a:spcPts val="0"/>
              </a:spcAft>
              <a:buClr>
                <a:schemeClr val="dk1"/>
              </a:buClr>
              <a:buSzPts val="750"/>
              <a:buNone/>
              <a:defRPr sz="750"/>
            </a:lvl6pPr>
            <a:lvl7pPr marL="3200404" lvl="6" indent="-228601" algn="l" rtl="0">
              <a:lnSpc>
                <a:spcPct val="90000"/>
              </a:lnSpc>
              <a:spcBef>
                <a:spcPts val="375"/>
              </a:spcBef>
              <a:spcAft>
                <a:spcPts val="0"/>
              </a:spcAft>
              <a:buClr>
                <a:schemeClr val="dk1"/>
              </a:buClr>
              <a:buSzPts val="750"/>
              <a:buNone/>
              <a:defRPr sz="750"/>
            </a:lvl7pPr>
            <a:lvl8pPr marL="3657604" lvl="7" indent="-228601" algn="l" rtl="0">
              <a:lnSpc>
                <a:spcPct val="90000"/>
              </a:lnSpc>
              <a:spcBef>
                <a:spcPts val="375"/>
              </a:spcBef>
              <a:spcAft>
                <a:spcPts val="0"/>
              </a:spcAft>
              <a:buClr>
                <a:schemeClr val="dk1"/>
              </a:buClr>
              <a:buSzPts val="750"/>
              <a:buNone/>
              <a:defRPr sz="750"/>
            </a:lvl8pPr>
            <a:lvl9pPr marL="4114806" lvl="8" indent="-228601" algn="l" rtl="0">
              <a:lnSpc>
                <a:spcPct val="90000"/>
              </a:lnSpc>
              <a:spcBef>
                <a:spcPts val="375"/>
              </a:spcBef>
              <a:spcAft>
                <a:spcPts val="0"/>
              </a:spcAft>
              <a:buClr>
                <a:schemeClr val="dk1"/>
              </a:buClr>
              <a:buSzPts val="750"/>
              <a:buNone/>
              <a:defRPr sz="750"/>
            </a:lvl9pPr>
          </a:lstStyle>
          <a:p>
            <a:endParaRPr/>
          </a:p>
        </p:txBody>
      </p:sp>
      <p:sp>
        <p:nvSpPr>
          <p:cNvPr id="144" name="Google Shape;144;g24f4a3265d1_0_804"/>
          <p:cNvSpPr txBox="1">
            <a:spLocks noGrp="1"/>
          </p:cNvSpPr>
          <p:nvPr>
            <p:ph type="dt" idx="10"/>
          </p:nvPr>
        </p:nvSpPr>
        <p:spPr>
          <a:xfrm>
            <a:off x="471488" y="9181398"/>
            <a:ext cx="1543200" cy="5274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45" name="Google Shape;145;g24f4a3265d1_0_804"/>
          <p:cNvSpPr txBox="1">
            <a:spLocks noGrp="1"/>
          </p:cNvSpPr>
          <p:nvPr>
            <p:ph type="ftr" idx="11"/>
          </p:nvPr>
        </p:nvSpPr>
        <p:spPr>
          <a:xfrm>
            <a:off x="2271713" y="9181398"/>
            <a:ext cx="2314500" cy="5274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46" name="Google Shape;146;g24f4a3265d1_0_804"/>
          <p:cNvSpPr txBox="1">
            <a:spLocks noGrp="1"/>
          </p:cNvSpPr>
          <p:nvPr>
            <p:ph type="sldNum" idx="12"/>
          </p:nvPr>
        </p:nvSpPr>
        <p:spPr>
          <a:xfrm>
            <a:off x="4843463" y="9181398"/>
            <a:ext cx="1543200" cy="5274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124638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4"/>
        <p:cNvGrpSpPr/>
        <p:nvPr/>
      </p:nvGrpSpPr>
      <p:grpSpPr>
        <a:xfrm>
          <a:off x="0" y="0"/>
          <a:ext cx="0" cy="0"/>
          <a:chOff x="0" y="0"/>
          <a:chExt cx="0" cy="0"/>
        </a:xfrm>
      </p:grpSpPr>
      <p:sp>
        <p:nvSpPr>
          <p:cNvPr id="85" name="Google Shape;85;g24f4a3265d1_0_748"/>
          <p:cNvSpPr txBox="1">
            <a:spLocks noGrp="1"/>
          </p:cNvSpPr>
          <p:nvPr>
            <p:ph type="title"/>
          </p:nvPr>
        </p:nvSpPr>
        <p:spPr>
          <a:xfrm>
            <a:off x="471488" y="527406"/>
            <a:ext cx="5915100" cy="1914599"/>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86" name="Google Shape;86;g24f4a3265d1_0_748"/>
          <p:cNvSpPr txBox="1">
            <a:spLocks noGrp="1"/>
          </p:cNvSpPr>
          <p:nvPr>
            <p:ph type="body" idx="1"/>
          </p:nvPr>
        </p:nvSpPr>
        <p:spPr>
          <a:xfrm>
            <a:off x="471488" y="2637014"/>
            <a:ext cx="5915100" cy="6285301"/>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87" name="Google Shape;87;g24f4a3265d1_0_748"/>
          <p:cNvSpPr txBox="1">
            <a:spLocks noGrp="1"/>
          </p:cNvSpPr>
          <p:nvPr>
            <p:ph type="dt" idx="10"/>
          </p:nvPr>
        </p:nvSpPr>
        <p:spPr>
          <a:xfrm>
            <a:off x="471488" y="9181398"/>
            <a:ext cx="1543200" cy="5274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8" name="Google Shape;88;g24f4a3265d1_0_748"/>
          <p:cNvSpPr txBox="1">
            <a:spLocks noGrp="1"/>
          </p:cNvSpPr>
          <p:nvPr>
            <p:ph type="ftr" idx="11"/>
          </p:nvPr>
        </p:nvSpPr>
        <p:spPr>
          <a:xfrm>
            <a:off x="2271713" y="9181398"/>
            <a:ext cx="2314500" cy="5274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9" name="Google Shape;89;g24f4a3265d1_0_748"/>
          <p:cNvSpPr txBox="1">
            <a:spLocks noGrp="1"/>
          </p:cNvSpPr>
          <p:nvPr>
            <p:ph type="sldNum" idx="12"/>
          </p:nvPr>
        </p:nvSpPr>
        <p:spPr>
          <a:xfrm>
            <a:off x="4843463" y="9181398"/>
            <a:ext cx="1543200" cy="5274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2262064243"/>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41"/>
        <p:cNvGrpSpPr/>
        <p:nvPr/>
      </p:nvGrpSpPr>
      <p:grpSpPr>
        <a:xfrm>
          <a:off x="0" y="0"/>
          <a:ext cx="0" cy="0"/>
          <a:chOff x="0" y="0"/>
          <a:chExt cx="0" cy="0"/>
        </a:xfrm>
      </p:grpSpPr>
      <p:sp>
        <p:nvSpPr>
          <p:cNvPr id="744" name="Google Shape;744;g24f4a3265d1_0_743"/>
          <p:cNvSpPr txBox="1"/>
          <p:nvPr/>
        </p:nvSpPr>
        <p:spPr>
          <a:xfrm>
            <a:off x="6186064" y="9529314"/>
            <a:ext cx="578100" cy="384690"/>
          </a:xfrm>
          <a:prstGeom prst="rect">
            <a:avLst/>
          </a:prstGeom>
          <a:noFill/>
          <a:ln>
            <a:noFill/>
          </a:ln>
        </p:spPr>
        <p:txBody>
          <a:bodyPr spcFirstLastPara="1" wrap="square" lIns="91425" tIns="91425" rIns="91425" bIns="91425" anchor="t" anchorCtr="0">
            <a:spAutoFit/>
          </a:bodyPr>
          <a:lstStyle/>
          <a:p>
            <a:pPr defTabSz="914401">
              <a:buClr>
                <a:srgbClr val="000000"/>
              </a:buClr>
            </a:pPr>
            <a:r>
              <a:rPr lang="en-GB" sz="1300" kern="0">
                <a:solidFill>
                  <a:srgbClr val="000000"/>
                </a:solidFill>
                <a:latin typeface="Calibri"/>
                <a:ea typeface="Calibri"/>
                <a:cs typeface="Calibri"/>
                <a:sym typeface="Calibri"/>
              </a:rPr>
              <a:t>33</a:t>
            </a:r>
            <a:endParaRPr sz="1300" kern="0">
              <a:solidFill>
                <a:srgbClr val="000000"/>
              </a:solidFill>
              <a:latin typeface="Calibri"/>
              <a:ea typeface="Calibri"/>
              <a:cs typeface="Calibri"/>
              <a:sym typeface="Calibri"/>
            </a:endParaRPr>
          </a:p>
        </p:txBody>
      </p:sp>
      <p:sp>
        <p:nvSpPr>
          <p:cNvPr id="2" name="TextBox 1">
            <a:extLst>
              <a:ext uri="{FF2B5EF4-FFF2-40B4-BE49-F238E27FC236}">
                <a16:creationId xmlns:a16="http://schemas.microsoft.com/office/drawing/2014/main" id="{5FD48037-7972-44F6-8C4A-97170D1B3084}"/>
              </a:ext>
            </a:extLst>
          </p:cNvPr>
          <p:cNvSpPr txBox="1"/>
          <p:nvPr/>
        </p:nvSpPr>
        <p:spPr>
          <a:xfrm>
            <a:off x="93828" y="123259"/>
            <a:ext cx="6586909" cy="307777"/>
          </a:xfrm>
          <a:prstGeom prst="rect">
            <a:avLst/>
          </a:prstGeom>
          <a:noFill/>
          <a:ln>
            <a:solidFill>
              <a:srgbClr val="00B050"/>
            </a:solidFill>
          </a:ln>
        </p:spPr>
        <p:txBody>
          <a:bodyPr wrap="square" rtlCol="0">
            <a:spAutoFit/>
          </a:bodyPr>
          <a:lstStyle/>
          <a:p>
            <a:pPr defTabSz="914401">
              <a:buClr>
                <a:srgbClr val="000000"/>
              </a:buClr>
            </a:pPr>
            <a:r>
              <a:rPr lang="en-GB" sz="1400" kern="0" dirty="0">
                <a:solidFill>
                  <a:srgbClr val="FF6600"/>
                </a:solidFill>
                <a:latin typeface="Arial"/>
                <a:cs typeface="Arial"/>
                <a:sym typeface="Arial"/>
              </a:rPr>
              <a:t>Tor Bridge High Learning Journey : Health and Wellbeing</a:t>
            </a:r>
          </a:p>
        </p:txBody>
      </p:sp>
      <p:graphicFrame>
        <p:nvGraphicFramePr>
          <p:cNvPr id="3" name="Table 2">
            <a:extLst>
              <a:ext uri="{FF2B5EF4-FFF2-40B4-BE49-F238E27FC236}">
                <a16:creationId xmlns:a16="http://schemas.microsoft.com/office/drawing/2014/main" id="{B4B1A53A-B64B-4DA1-9CD9-B480625DA94E}"/>
              </a:ext>
            </a:extLst>
          </p:cNvPr>
          <p:cNvGraphicFramePr>
            <a:graphicFrameLocks noGrp="1"/>
          </p:cNvGraphicFramePr>
          <p:nvPr>
            <p:extLst>
              <p:ext uri="{D42A27DB-BD31-4B8C-83A1-F6EECF244321}">
                <p14:modId xmlns:p14="http://schemas.microsoft.com/office/powerpoint/2010/main" val="590736700"/>
              </p:ext>
            </p:extLst>
          </p:nvPr>
        </p:nvGraphicFramePr>
        <p:xfrm>
          <a:off x="143770" y="522211"/>
          <a:ext cx="6284396" cy="1775011"/>
        </p:xfrm>
        <a:graphic>
          <a:graphicData uri="http://schemas.openxmlformats.org/drawingml/2006/table">
            <a:tbl>
              <a:tblPr firstRow="1" bandRow="1"/>
              <a:tblGrid>
                <a:gridCol w="2890930">
                  <a:extLst>
                    <a:ext uri="{9D8B030D-6E8A-4147-A177-3AD203B41FA5}">
                      <a16:colId xmlns:a16="http://schemas.microsoft.com/office/drawing/2014/main" val="2354249183"/>
                    </a:ext>
                  </a:extLst>
                </a:gridCol>
                <a:gridCol w="3393466">
                  <a:extLst>
                    <a:ext uri="{9D8B030D-6E8A-4147-A177-3AD203B41FA5}">
                      <a16:colId xmlns:a16="http://schemas.microsoft.com/office/drawing/2014/main" val="1006110021"/>
                    </a:ext>
                  </a:extLst>
                </a:gridCol>
              </a:tblGrid>
              <a:tr h="311973">
                <a:tc>
                  <a:txBody>
                    <a:bodyPr/>
                    <a:lstStyle/>
                    <a:p>
                      <a:r>
                        <a:rPr lang="en-GB" sz="1100" b="1" dirty="0">
                          <a:solidFill>
                            <a:schemeClr val="tx1"/>
                          </a:solidFill>
                          <a:latin typeface="Calibri"/>
                          <a:cs typeface="Calibri"/>
                        </a:rPr>
                        <a:t>Relationships and Sex Education</a:t>
                      </a:r>
                    </a:p>
                  </a:txBody>
                  <a:tcPr marT="45719" marB="45719">
                    <a:solidFill>
                      <a:schemeClr val="accent5">
                        <a:lumMod val="40000"/>
                        <a:lumOff val="60000"/>
                      </a:schemeClr>
                    </a:solidFill>
                  </a:tcPr>
                </a:tc>
                <a:tc>
                  <a:txBody>
                    <a:bodyPr/>
                    <a:lstStyle/>
                    <a:p>
                      <a:r>
                        <a:rPr lang="en-GB" sz="1100" b="1" dirty="0">
                          <a:solidFill>
                            <a:schemeClr val="tx1"/>
                          </a:solidFill>
                          <a:latin typeface="Calibri"/>
                          <a:cs typeface="Calibri"/>
                        </a:rPr>
                        <a:t>PSHE</a:t>
                      </a:r>
                    </a:p>
                  </a:txBody>
                  <a:tcPr marT="45719" marB="45719">
                    <a:solidFill>
                      <a:schemeClr val="accent5">
                        <a:lumMod val="40000"/>
                        <a:lumOff val="60000"/>
                      </a:schemeClr>
                    </a:solidFill>
                  </a:tcPr>
                </a:tc>
                <a:extLst>
                  <a:ext uri="{0D108BD9-81ED-4DB2-BD59-A6C34878D82A}">
                    <a16:rowId xmlns:a16="http://schemas.microsoft.com/office/drawing/2014/main" val="590132182"/>
                  </a:ext>
                </a:extLst>
              </a:tr>
              <a:tr h="1381595">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sz="900" dirty="0">
                          <a:latin typeface="Calibri"/>
                          <a:cs typeface="Calibri"/>
                        </a:rPr>
                        <a:t>The RSE framework </a:t>
                      </a:r>
                      <a:r>
                        <a:rPr lang="en-US" sz="900" b="0" i="0" u="none" strike="noStrike" cap="none" dirty="0">
                          <a:solidFill>
                            <a:srgbClr val="000000"/>
                          </a:solidFill>
                          <a:effectLst/>
                          <a:latin typeface="Calibri"/>
                          <a:ea typeface="Arial"/>
                          <a:cs typeface="Calibri"/>
                          <a:sym typeface="Arial"/>
                        </a:rPr>
                        <a:t>strives to equip  young people with the knowledge and understanding they need to manage their lives and relationships for now and for the future, dealing with life’s ever-increasing and changing challenges. </a:t>
                      </a:r>
                      <a:r>
                        <a:rPr lang="en-GB" sz="900" dirty="0">
                          <a:latin typeface="Calibri"/>
                          <a:cs typeface="Calibri"/>
                        </a:rPr>
                        <a:t> </a:t>
                      </a:r>
                      <a:r>
                        <a:rPr lang="en-GB" sz="900" b="0" i="0" u="none" strike="noStrike" cap="none" dirty="0">
                          <a:solidFill>
                            <a:srgbClr val="000000"/>
                          </a:solidFill>
                          <a:effectLst/>
                          <a:latin typeface="Calibri"/>
                          <a:ea typeface="Arial"/>
                          <a:cs typeface="Calibri"/>
                          <a:sym typeface="Arial"/>
                        </a:rPr>
                        <a:t>We want them to be fully armed with </a:t>
                      </a:r>
                      <a:r>
                        <a:rPr lang="en-GB" sz="900" b="0" i="0" u="none" strike="noStrike" cap="none" dirty="0">
                          <a:solidFill>
                            <a:srgbClr val="000000"/>
                          </a:solidFill>
                          <a:effectLst/>
                          <a:latin typeface="Calibri"/>
                          <a:ea typeface="Arial"/>
                          <a:cs typeface="Calibri"/>
                        </a:rPr>
                        <a:t>age-appropriate</a:t>
                      </a:r>
                      <a:r>
                        <a:rPr lang="en-GB" sz="900" b="0" i="0" u="none" strike="noStrike" cap="none" dirty="0">
                          <a:solidFill>
                            <a:srgbClr val="000000"/>
                          </a:solidFill>
                          <a:effectLst/>
                          <a:latin typeface="Calibri"/>
                          <a:ea typeface="Arial"/>
                          <a:cs typeface="Calibri"/>
                          <a:sym typeface="Arial"/>
                        </a:rPr>
                        <a:t> information and decision-making capabilities about relationships both in real and online life, including intimate and sexual relationships and sexual health.</a:t>
                      </a:r>
                    </a:p>
                  </a:txBody>
                  <a:tcPr marT="45719" marB="45719"/>
                </a:tc>
                <a:tc>
                  <a:txBody>
                    <a:bodyPr/>
                    <a:lstStyle/>
                    <a:p>
                      <a:r>
                        <a:rPr lang="en-GB" sz="900" b="0" i="0" u="none" strike="noStrike" cap="none" dirty="0">
                          <a:solidFill>
                            <a:srgbClr val="000000"/>
                          </a:solidFill>
                          <a:effectLst/>
                          <a:latin typeface="Calibri" panose="020F0502020204030204" pitchFamily="34" charset="0"/>
                          <a:ea typeface="Arial"/>
                          <a:cs typeface="Calibri" panose="020F0502020204030204" pitchFamily="34" charset="0"/>
                          <a:sym typeface="Arial"/>
                        </a:rPr>
                        <a:t>PSHE programmes of study have the common theme running through them on how the way we live our  can impact our mental health, giving young people real and relevant strategies to recognise and deal with mental health issues in ourselves and others.</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sz="900" b="0" i="0" u="none" strike="noStrike" cap="none" dirty="0">
                          <a:solidFill>
                            <a:srgbClr val="000000"/>
                          </a:solidFill>
                          <a:effectLst/>
                          <a:latin typeface="Calibri" panose="020F0502020204030204" pitchFamily="34" charset="0"/>
                          <a:ea typeface="Arial"/>
                          <a:cs typeface="Calibri" panose="020F0502020204030204" pitchFamily="34" charset="0"/>
                          <a:sym typeface="Arial"/>
                        </a:rPr>
                        <a:t>They learn to understand and respect our common humanity, diversity and differences so that they can go on to form the effective, fulfilling relationships that are an essential part of life, learning about our British Modern society, values and 2010 Equality Act.</a:t>
                      </a:r>
                    </a:p>
                    <a:p>
                      <a:endParaRPr lang="en-GB" sz="900" dirty="0"/>
                    </a:p>
                  </a:txBody>
                  <a:tcPr marT="45719" marB="45719"/>
                </a:tc>
                <a:extLst>
                  <a:ext uri="{0D108BD9-81ED-4DB2-BD59-A6C34878D82A}">
                    <a16:rowId xmlns:a16="http://schemas.microsoft.com/office/drawing/2014/main" val="26397539"/>
                  </a:ext>
                </a:extLst>
              </a:tr>
            </a:tbl>
          </a:graphicData>
        </a:graphic>
      </p:graphicFrame>
      <p:sp>
        <p:nvSpPr>
          <p:cNvPr id="4" name="Arrow: Pentagon 3">
            <a:extLst>
              <a:ext uri="{FF2B5EF4-FFF2-40B4-BE49-F238E27FC236}">
                <a16:creationId xmlns:a16="http://schemas.microsoft.com/office/drawing/2014/main" id="{38390C09-09BF-4BA7-9B8D-9322D49CDFF4}"/>
              </a:ext>
            </a:extLst>
          </p:cNvPr>
          <p:cNvSpPr/>
          <p:nvPr/>
        </p:nvSpPr>
        <p:spPr>
          <a:xfrm>
            <a:off x="2238449" y="2375438"/>
            <a:ext cx="2283090" cy="1007529"/>
          </a:xfrm>
          <a:prstGeom prst="homePlate">
            <a:avLst/>
          </a:prstGeom>
          <a:solidFill>
            <a:srgbClr val="F7B8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gn="ctr" defTabSz="914401">
              <a:buClr>
                <a:srgbClr val="000000"/>
              </a:buClr>
            </a:pPr>
            <a:r>
              <a:rPr lang="en-GB" sz="1101" b="1" u="sng" kern="0" dirty="0">
                <a:solidFill>
                  <a:srgbClr val="000000"/>
                </a:solidFill>
                <a:latin typeface="Calibri" panose="020F0502020204030204" pitchFamily="34" charset="0"/>
                <a:cs typeface="Calibri" panose="020F0502020204030204" pitchFamily="34" charset="0"/>
                <a:sym typeface="Arial"/>
              </a:rPr>
              <a:t>Cycle 2 </a:t>
            </a:r>
          </a:p>
          <a:p>
            <a:pPr defTabSz="914401">
              <a:buClr>
                <a:srgbClr val="000000"/>
              </a:buClr>
            </a:pPr>
            <a:r>
              <a:rPr lang="en-GB" sz="1100" b="1" u="sng" kern="0" dirty="0">
                <a:solidFill>
                  <a:srgbClr val="000000"/>
                </a:solidFill>
                <a:latin typeface="Calibri"/>
                <a:cs typeface="Calibri"/>
                <a:sym typeface="Arial"/>
              </a:rPr>
              <a:t>Changes </a:t>
            </a:r>
            <a:r>
              <a:rPr lang="en-GB" sz="1100" b="1" kern="0" dirty="0">
                <a:solidFill>
                  <a:srgbClr val="000000"/>
                </a:solidFill>
                <a:latin typeface="Calibri"/>
                <a:cs typeface="Calibri"/>
                <a:sym typeface="Arial"/>
              </a:rPr>
              <a:t> Puberty, self-esteem, healthy choices media and prejudice. </a:t>
            </a:r>
            <a:endParaRPr lang="en-GB" sz="1100" b="1" kern="0" dirty="0">
              <a:solidFill>
                <a:srgbClr val="000000"/>
              </a:solidFill>
              <a:latin typeface="Calibri"/>
              <a:cs typeface="Calibri"/>
            </a:endParaRPr>
          </a:p>
        </p:txBody>
      </p:sp>
      <p:sp>
        <p:nvSpPr>
          <p:cNvPr id="6" name="Arrow: Pentagon 5">
            <a:extLst>
              <a:ext uri="{FF2B5EF4-FFF2-40B4-BE49-F238E27FC236}">
                <a16:creationId xmlns:a16="http://schemas.microsoft.com/office/drawing/2014/main" id="{00A41201-5100-4A67-9CA7-106E89CC528E}"/>
              </a:ext>
            </a:extLst>
          </p:cNvPr>
          <p:cNvSpPr/>
          <p:nvPr/>
        </p:nvSpPr>
        <p:spPr>
          <a:xfrm>
            <a:off x="249964" y="2375439"/>
            <a:ext cx="2073151" cy="1019016"/>
          </a:xfrm>
          <a:prstGeom prst="homePlate">
            <a:avLst/>
          </a:prstGeom>
          <a:solidFill>
            <a:srgbClr val="F5C47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gn="ctr" defTabSz="914401">
              <a:buClr>
                <a:srgbClr val="000000"/>
              </a:buClr>
            </a:pPr>
            <a:endParaRPr lang="en-GB" sz="999" b="1" kern="0" dirty="0">
              <a:solidFill>
                <a:srgbClr val="000000"/>
              </a:solidFill>
              <a:latin typeface="Arial"/>
              <a:sym typeface="Arial"/>
            </a:endParaRPr>
          </a:p>
          <a:p>
            <a:pPr algn="ctr" defTabSz="914401">
              <a:buClr>
                <a:srgbClr val="000000"/>
              </a:buClr>
            </a:pPr>
            <a:r>
              <a:rPr lang="en-GB" sz="1101" b="1" u="sng" kern="0" dirty="0">
                <a:solidFill>
                  <a:srgbClr val="000000"/>
                </a:solidFill>
                <a:latin typeface="Calibri" panose="020F0502020204030204" pitchFamily="34" charset="0"/>
                <a:cs typeface="Calibri" panose="020F0502020204030204" pitchFamily="34" charset="0"/>
                <a:sym typeface="Arial"/>
              </a:rPr>
              <a:t>Cycle 1</a:t>
            </a:r>
          </a:p>
          <a:p>
            <a:pPr defTabSz="914401">
              <a:buClr>
                <a:srgbClr val="000000"/>
              </a:buClr>
            </a:pPr>
            <a:r>
              <a:rPr lang="en-GB" sz="1100" b="1" u="sng" kern="0" dirty="0">
                <a:solidFill>
                  <a:srgbClr val="000000"/>
                </a:solidFill>
                <a:latin typeface="Calibri"/>
                <a:ea typeface="Calibri"/>
                <a:cs typeface="Calibri"/>
                <a:sym typeface="Arial"/>
              </a:rPr>
              <a:t>Growing up. </a:t>
            </a:r>
            <a:r>
              <a:rPr lang="en-GB" sz="1100" b="1" kern="0" dirty="0">
                <a:solidFill>
                  <a:srgbClr val="000000"/>
                </a:solidFill>
                <a:latin typeface="Calibri"/>
                <a:ea typeface="Calibri"/>
                <a:cs typeface="Calibri"/>
                <a:sym typeface="Arial"/>
              </a:rPr>
              <a:t>Peer group pressure, trolling, online and personal safety, and asserting confidence.</a:t>
            </a:r>
            <a:endParaRPr lang="en-GB" sz="1100" b="1" kern="0" dirty="0">
              <a:solidFill>
                <a:srgbClr val="000000"/>
              </a:solidFill>
              <a:latin typeface="Calibri"/>
              <a:ea typeface="Calibri"/>
              <a:cs typeface="Calibri"/>
            </a:endParaRPr>
          </a:p>
          <a:p>
            <a:pPr defTabSz="914401">
              <a:buClr>
                <a:srgbClr val="000000"/>
              </a:buClr>
            </a:pPr>
            <a:endParaRPr lang="en-GB" sz="1400" kern="0" dirty="0">
              <a:solidFill>
                <a:srgbClr val="000000"/>
              </a:solidFill>
              <a:latin typeface="Arial"/>
              <a:sym typeface="Arial"/>
            </a:endParaRPr>
          </a:p>
        </p:txBody>
      </p:sp>
      <p:sp>
        <p:nvSpPr>
          <p:cNvPr id="7" name="Arrow: Pentagon 6">
            <a:extLst>
              <a:ext uri="{FF2B5EF4-FFF2-40B4-BE49-F238E27FC236}">
                <a16:creationId xmlns:a16="http://schemas.microsoft.com/office/drawing/2014/main" id="{740EE010-68D1-4526-8CC4-8AD1C41589C0}"/>
              </a:ext>
            </a:extLst>
          </p:cNvPr>
          <p:cNvSpPr/>
          <p:nvPr/>
        </p:nvSpPr>
        <p:spPr>
          <a:xfrm>
            <a:off x="163476" y="4887807"/>
            <a:ext cx="2199110" cy="1017903"/>
          </a:xfrm>
          <a:prstGeom prst="homePlat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gn="ctr" defTabSz="914401">
              <a:buClr>
                <a:srgbClr val="000000"/>
              </a:buClr>
            </a:pPr>
            <a:r>
              <a:rPr lang="en-GB" sz="1101" b="1" u="sng" kern="0" dirty="0">
                <a:solidFill>
                  <a:srgbClr val="000000"/>
                </a:solidFill>
                <a:latin typeface="Calibri" panose="020F0502020204030204" pitchFamily="34" charset="0"/>
                <a:cs typeface="Calibri" panose="020F0502020204030204" pitchFamily="34" charset="0"/>
                <a:sym typeface="Arial"/>
              </a:rPr>
              <a:t>Cycle 1</a:t>
            </a:r>
          </a:p>
          <a:p>
            <a:pPr defTabSz="914401">
              <a:buClr>
                <a:srgbClr val="000000"/>
              </a:buClr>
            </a:pPr>
            <a:r>
              <a:rPr lang="en-GB" sz="1100" b="1" u="sng" kern="0" dirty="0">
                <a:solidFill>
                  <a:srgbClr val="000000"/>
                </a:solidFill>
                <a:latin typeface="Calibri"/>
                <a:ea typeface="Calibri"/>
                <a:cs typeface="Calibri"/>
              </a:rPr>
              <a:t>Mental health and peer influences</a:t>
            </a:r>
            <a:endParaRPr lang="en-GB" sz="1100" b="1" u="sng" kern="0" dirty="0">
              <a:solidFill>
                <a:srgbClr val="000000"/>
              </a:solidFill>
              <a:latin typeface="Calibri" panose="020F0502020204030204" pitchFamily="34" charset="0"/>
              <a:ea typeface="Calibri"/>
              <a:cs typeface="Calibri" panose="020F0502020204030204" pitchFamily="34" charset="0"/>
            </a:endParaRPr>
          </a:p>
          <a:p>
            <a:pPr defTabSz="914401">
              <a:buClr>
                <a:srgbClr val="000000"/>
              </a:buClr>
            </a:pPr>
            <a:r>
              <a:rPr lang="en-GB" sz="1101" b="1" kern="0" dirty="0">
                <a:solidFill>
                  <a:srgbClr val="000000"/>
                </a:solidFill>
                <a:latin typeface="Calibri" panose="020F0502020204030204" pitchFamily="34" charset="0"/>
                <a:cs typeface="Calibri" panose="020F0502020204030204" pitchFamily="34" charset="0"/>
                <a:sym typeface="Arial"/>
              </a:rPr>
              <a:t>Mental health, friendships, trust, gang exploitation, and substance misuse.</a:t>
            </a:r>
          </a:p>
        </p:txBody>
      </p:sp>
      <p:sp>
        <p:nvSpPr>
          <p:cNvPr id="8" name="Arrow: Pentagon 7">
            <a:extLst>
              <a:ext uri="{FF2B5EF4-FFF2-40B4-BE49-F238E27FC236}">
                <a16:creationId xmlns:a16="http://schemas.microsoft.com/office/drawing/2014/main" id="{A156DB77-B236-4479-B92F-926296744C24}"/>
              </a:ext>
            </a:extLst>
          </p:cNvPr>
          <p:cNvSpPr/>
          <p:nvPr/>
        </p:nvSpPr>
        <p:spPr>
          <a:xfrm>
            <a:off x="199165" y="6169960"/>
            <a:ext cx="2236622" cy="1101163"/>
          </a:xfrm>
          <a:prstGeom prst="homePlat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gn="ctr" defTabSz="914401">
              <a:buClr>
                <a:srgbClr val="000000"/>
              </a:buClr>
            </a:pPr>
            <a:r>
              <a:rPr lang="en-GB" sz="1101" b="1" u="sng" kern="0" dirty="0">
                <a:solidFill>
                  <a:srgbClr val="000000"/>
                </a:solidFill>
                <a:latin typeface="Calibri" panose="020F0502020204030204" pitchFamily="34" charset="0"/>
                <a:cs typeface="Calibri" panose="020F0502020204030204" pitchFamily="34" charset="0"/>
                <a:sym typeface="Arial"/>
              </a:rPr>
              <a:t>Cycle 1 </a:t>
            </a:r>
          </a:p>
          <a:p>
            <a:pPr defTabSz="914401">
              <a:buClr>
                <a:srgbClr val="000000"/>
              </a:buClr>
            </a:pPr>
            <a:r>
              <a:rPr lang="en-GB" sz="1100" b="1" u="sng" kern="0" dirty="0">
                <a:solidFill>
                  <a:srgbClr val="000000"/>
                </a:solidFill>
                <a:latin typeface="Calibri"/>
                <a:cs typeface="Calibri"/>
                <a:sym typeface="Arial"/>
              </a:rPr>
              <a:t>My career. </a:t>
            </a:r>
            <a:r>
              <a:rPr lang="en-GB" sz="1100" b="1" kern="0" dirty="0">
                <a:solidFill>
                  <a:srgbClr val="000000"/>
                </a:solidFill>
                <a:latin typeface="Calibri"/>
                <a:cs typeface="Calibri"/>
                <a:sym typeface="Arial"/>
              </a:rPr>
              <a:t> Employment, stereotypes, workplace culture, CV writing, interview etiquette, work experience.</a:t>
            </a:r>
            <a:endParaRPr lang="en-GB" sz="1100" b="1" u="sng" kern="0" dirty="0">
              <a:solidFill>
                <a:srgbClr val="000000"/>
              </a:solidFill>
              <a:latin typeface="Calibri"/>
              <a:cs typeface="Calibri"/>
              <a:sym typeface="Arial"/>
            </a:endParaRPr>
          </a:p>
        </p:txBody>
      </p:sp>
      <p:sp>
        <p:nvSpPr>
          <p:cNvPr id="9" name="Arrow: Pentagon 8">
            <a:extLst>
              <a:ext uri="{FF2B5EF4-FFF2-40B4-BE49-F238E27FC236}">
                <a16:creationId xmlns:a16="http://schemas.microsoft.com/office/drawing/2014/main" id="{F8BC4314-BB99-48C8-9E37-3C051703F18F}"/>
              </a:ext>
            </a:extLst>
          </p:cNvPr>
          <p:cNvSpPr/>
          <p:nvPr/>
        </p:nvSpPr>
        <p:spPr>
          <a:xfrm>
            <a:off x="158592" y="7383413"/>
            <a:ext cx="2370825" cy="1112793"/>
          </a:xfrm>
          <a:prstGeom prst="homePlate">
            <a:avLst/>
          </a:prstGeom>
          <a:solidFill>
            <a:srgbClr val="E2C8F7"/>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gn="ctr" defTabSz="914401">
              <a:buClr>
                <a:srgbClr val="000000"/>
              </a:buClr>
            </a:pPr>
            <a:endParaRPr lang="en-GB" sz="1101" b="1" u="sng" kern="0" dirty="0">
              <a:solidFill>
                <a:srgbClr val="000000"/>
              </a:solidFill>
              <a:latin typeface="Calibri" panose="020F0502020204030204" pitchFamily="34" charset="0"/>
              <a:cs typeface="Calibri" panose="020F0502020204030204" pitchFamily="34" charset="0"/>
              <a:sym typeface="Arial"/>
            </a:endParaRPr>
          </a:p>
          <a:p>
            <a:pPr algn="ctr" defTabSz="914401">
              <a:buClr>
                <a:srgbClr val="000000"/>
              </a:buClr>
            </a:pPr>
            <a:r>
              <a:rPr lang="en-GB" sz="1101" b="1" u="sng" kern="0" dirty="0">
                <a:solidFill>
                  <a:srgbClr val="000000"/>
                </a:solidFill>
                <a:latin typeface="Calibri" panose="020F0502020204030204" pitchFamily="34" charset="0"/>
                <a:cs typeface="Calibri" panose="020F0502020204030204" pitchFamily="34" charset="0"/>
                <a:sym typeface="Arial"/>
              </a:rPr>
              <a:t>Cycle 1 –</a:t>
            </a:r>
          </a:p>
          <a:p>
            <a:pPr defTabSz="914401">
              <a:buClr>
                <a:srgbClr val="000000"/>
              </a:buClr>
            </a:pPr>
            <a:r>
              <a:rPr lang="en-GB" sz="1101" b="1" u="sng" kern="0" dirty="0">
                <a:solidFill>
                  <a:srgbClr val="000000"/>
                </a:solidFill>
                <a:latin typeface="Calibri" panose="020F0502020204030204" pitchFamily="34" charset="0"/>
                <a:cs typeface="Calibri" panose="020F0502020204030204" pitchFamily="34" charset="0"/>
                <a:sym typeface="Arial"/>
              </a:rPr>
              <a:t>Challenge and control. </a:t>
            </a:r>
            <a:r>
              <a:rPr lang="en-GB" sz="1101" b="1" kern="0" dirty="0">
                <a:solidFill>
                  <a:srgbClr val="000000"/>
                </a:solidFill>
                <a:latin typeface="Calibri" panose="020F0502020204030204" pitchFamily="34" charset="0"/>
                <a:cs typeface="Calibri" panose="020F0502020204030204" pitchFamily="34" charset="0"/>
                <a:sym typeface="Arial"/>
              </a:rPr>
              <a:t>Sharing of sexual images, sexual assault,</a:t>
            </a:r>
          </a:p>
          <a:p>
            <a:pPr defTabSz="914401">
              <a:buClr>
                <a:srgbClr val="000000"/>
              </a:buClr>
            </a:pPr>
            <a:r>
              <a:rPr lang="en-GB" sz="1101" b="1" kern="0" dirty="0">
                <a:solidFill>
                  <a:srgbClr val="000000"/>
                </a:solidFill>
                <a:latin typeface="Calibri" panose="020F0502020204030204" pitchFamily="34" charset="0"/>
                <a:cs typeface="Calibri" panose="020F0502020204030204" pitchFamily="34" charset="0"/>
                <a:sym typeface="Arial"/>
              </a:rPr>
              <a:t> online stalking and harassment, coercion, manipulation, abuse and extremism.</a:t>
            </a:r>
          </a:p>
          <a:p>
            <a:pPr algn="ctr" defTabSz="914401">
              <a:buClr>
                <a:srgbClr val="000000"/>
              </a:buClr>
            </a:pPr>
            <a:endParaRPr lang="en-GB" sz="1400" kern="0" dirty="0">
              <a:solidFill>
                <a:srgbClr val="FFFFFF"/>
              </a:solidFill>
              <a:latin typeface="Arial"/>
              <a:sym typeface="Arial"/>
            </a:endParaRPr>
          </a:p>
        </p:txBody>
      </p:sp>
      <p:sp>
        <p:nvSpPr>
          <p:cNvPr id="10" name="Arrow: Pentagon 9">
            <a:extLst>
              <a:ext uri="{FF2B5EF4-FFF2-40B4-BE49-F238E27FC236}">
                <a16:creationId xmlns:a16="http://schemas.microsoft.com/office/drawing/2014/main" id="{F58E8E32-84CB-4565-8D13-197EEC1A259F}"/>
              </a:ext>
            </a:extLst>
          </p:cNvPr>
          <p:cNvSpPr/>
          <p:nvPr/>
        </p:nvSpPr>
        <p:spPr>
          <a:xfrm>
            <a:off x="2359409" y="3567054"/>
            <a:ext cx="2333823" cy="1072780"/>
          </a:xfrm>
          <a:prstGeom prst="homePlate">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gn="ctr" defTabSz="914401">
              <a:buClr>
                <a:srgbClr val="000000"/>
              </a:buClr>
            </a:pPr>
            <a:r>
              <a:rPr lang="en-GB" sz="1101" b="1" u="sng" kern="0" dirty="0">
                <a:solidFill>
                  <a:srgbClr val="000000"/>
                </a:solidFill>
                <a:latin typeface="Calibri" panose="020F0502020204030204" pitchFamily="34" charset="0"/>
                <a:cs typeface="Calibri" panose="020F0502020204030204" pitchFamily="34" charset="0"/>
                <a:sym typeface="Arial"/>
              </a:rPr>
              <a:t>Cycle 2</a:t>
            </a:r>
          </a:p>
          <a:p>
            <a:pPr defTabSz="914401">
              <a:buClr>
                <a:srgbClr val="000000"/>
              </a:buClr>
            </a:pPr>
            <a:r>
              <a:rPr lang="en-GB" sz="1100" b="1" u="sng" kern="0" dirty="0">
                <a:solidFill>
                  <a:srgbClr val="000000"/>
                </a:solidFill>
                <a:latin typeface="Calibri"/>
                <a:ea typeface="Calibri"/>
                <a:cs typeface="Calibri"/>
                <a:sym typeface="Arial"/>
              </a:rPr>
              <a:t>Celebrating differences. </a:t>
            </a:r>
          </a:p>
          <a:p>
            <a:pPr defTabSz="914401"/>
            <a:r>
              <a:rPr lang="en-GB" sz="1100" b="1" kern="0" dirty="0">
                <a:solidFill>
                  <a:srgbClr val="000000"/>
                </a:solidFill>
                <a:latin typeface="Calibri"/>
                <a:ea typeface="Calibri"/>
                <a:cs typeface="Calibri"/>
                <a:sym typeface="Arial"/>
              </a:rPr>
              <a:t>Mental and physical Wellbeing, sexuality, homophobia, discrimination and racism.</a:t>
            </a:r>
            <a:r>
              <a:rPr lang="en-GB" sz="1100" b="1" u="sng" kern="0" dirty="0">
                <a:solidFill>
                  <a:srgbClr val="000000"/>
                </a:solidFill>
                <a:latin typeface="Calibri"/>
                <a:ea typeface="Calibri"/>
                <a:cs typeface="Calibri"/>
                <a:sym typeface="Arial"/>
              </a:rPr>
              <a:t> </a:t>
            </a:r>
            <a:endParaRPr lang="en-GB" sz="1100">
              <a:latin typeface="Calibri"/>
              <a:ea typeface="Calibri"/>
              <a:cs typeface="Calibri"/>
            </a:endParaRPr>
          </a:p>
        </p:txBody>
      </p:sp>
      <p:sp>
        <p:nvSpPr>
          <p:cNvPr id="11" name="Arrow: Pentagon 10">
            <a:extLst>
              <a:ext uri="{FF2B5EF4-FFF2-40B4-BE49-F238E27FC236}">
                <a16:creationId xmlns:a16="http://schemas.microsoft.com/office/drawing/2014/main" id="{B8C34F26-F117-490B-A0C7-8373ED7C2098}"/>
              </a:ext>
            </a:extLst>
          </p:cNvPr>
          <p:cNvSpPr/>
          <p:nvPr/>
        </p:nvSpPr>
        <p:spPr>
          <a:xfrm>
            <a:off x="249965" y="3609002"/>
            <a:ext cx="2142927" cy="1025148"/>
          </a:xfrm>
          <a:prstGeom prst="homePlate">
            <a:avLst/>
          </a:prstGeom>
          <a:solidFill>
            <a:schemeClr val="bg2">
              <a:lumMod val="20000"/>
              <a:lumOff val="80000"/>
            </a:schemeClr>
          </a:solidFill>
          <a:ln w="508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gn="ctr" defTabSz="914401">
              <a:buClr>
                <a:srgbClr val="000000"/>
              </a:buClr>
            </a:pPr>
            <a:r>
              <a:rPr lang="en-GB" sz="1101" b="1" u="sng" kern="0" dirty="0">
                <a:solidFill>
                  <a:srgbClr val="000000"/>
                </a:solidFill>
                <a:latin typeface="Calibri" panose="020F0502020204030204" pitchFamily="34" charset="0"/>
                <a:cs typeface="Calibri" panose="020F0502020204030204" pitchFamily="34" charset="0"/>
                <a:sym typeface="Arial"/>
              </a:rPr>
              <a:t>Cycle 1 </a:t>
            </a:r>
          </a:p>
          <a:p>
            <a:pPr defTabSz="914401">
              <a:buClr>
                <a:srgbClr val="000000"/>
              </a:buClr>
            </a:pPr>
            <a:r>
              <a:rPr lang="en-GB" sz="1100" b="1" u="sng" kern="0" dirty="0">
                <a:solidFill>
                  <a:srgbClr val="000000"/>
                </a:solidFill>
                <a:latin typeface="Calibri"/>
                <a:ea typeface="Calibri"/>
                <a:cs typeface="Calibri"/>
                <a:sym typeface="Arial"/>
              </a:rPr>
              <a:t>My peers</a:t>
            </a:r>
            <a:r>
              <a:rPr lang="en-GB" sz="1100" b="1" kern="0" dirty="0">
                <a:solidFill>
                  <a:srgbClr val="000000"/>
                </a:solidFill>
                <a:latin typeface="Calibri"/>
                <a:ea typeface="Calibri"/>
                <a:cs typeface="Calibri"/>
                <a:sym typeface="Arial"/>
              </a:rPr>
              <a:t>. Vaping, smoking, alcohol harms, consent, substances and first aid.</a:t>
            </a:r>
            <a:endParaRPr lang="en-GB" sz="1100" b="1" kern="0" dirty="0">
              <a:solidFill>
                <a:srgbClr val="000000"/>
              </a:solidFill>
              <a:latin typeface="Calibri"/>
              <a:ea typeface="Calibri"/>
              <a:cs typeface="Calibri"/>
            </a:endParaRPr>
          </a:p>
        </p:txBody>
      </p:sp>
      <p:sp>
        <p:nvSpPr>
          <p:cNvPr id="12" name="Arrow: Pentagon 11">
            <a:extLst>
              <a:ext uri="{FF2B5EF4-FFF2-40B4-BE49-F238E27FC236}">
                <a16:creationId xmlns:a16="http://schemas.microsoft.com/office/drawing/2014/main" id="{20A6492E-DB14-4BA0-87C2-C54185291E20}"/>
              </a:ext>
            </a:extLst>
          </p:cNvPr>
          <p:cNvSpPr/>
          <p:nvPr/>
        </p:nvSpPr>
        <p:spPr>
          <a:xfrm>
            <a:off x="2380571" y="4833812"/>
            <a:ext cx="2294925" cy="1077364"/>
          </a:xfrm>
          <a:prstGeom prst="homePlat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gn="ctr" defTabSz="914401">
              <a:buClr>
                <a:srgbClr val="000000"/>
              </a:buClr>
            </a:pPr>
            <a:r>
              <a:rPr lang="en-GB" sz="1101" b="1" u="sng" kern="0" dirty="0">
                <a:solidFill>
                  <a:srgbClr val="000000"/>
                </a:solidFill>
                <a:latin typeface="Calibri" panose="020F0502020204030204" pitchFamily="34" charset="0"/>
                <a:cs typeface="Calibri" panose="020F0502020204030204" pitchFamily="34" charset="0"/>
                <a:sym typeface="Arial"/>
              </a:rPr>
              <a:t>Cycle 1</a:t>
            </a:r>
          </a:p>
          <a:p>
            <a:pPr defTabSz="914401">
              <a:buClr>
                <a:srgbClr val="000000"/>
              </a:buClr>
            </a:pPr>
            <a:r>
              <a:rPr lang="en-GB" sz="1100" b="1" u="sng" kern="0" dirty="0">
                <a:solidFill>
                  <a:srgbClr val="000000"/>
                </a:solidFill>
                <a:latin typeface="Calibri"/>
                <a:ea typeface="Calibri"/>
                <a:cs typeface="Calibri"/>
                <a:sym typeface="Arial"/>
              </a:rPr>
              <a:t>Changing relationships.</a:t>
            </a:r>
            <a:r>
              <a:rPr lang="en-GB" sz="1100" b="1" kern="0" dirty="0">
                <a:solidFill>
                  <a:srgbClr val="000000"/>
                </a:solidFill>
                <a:latin typeface="Calibri"/>
                <a:ea typeface="Calibri"/>
                <a:cs typeface="Calibri"/>
                <a:sym typeface="Arial"/>
              </a:rPr>
              <a:t> Sex, law, consent, STI’s, pornography, families, marriage and bereavement.</a:t>
            </a:r>
            <a:endParaRPr lang="en-GB" sz="1100" kern="0" dirty="0">
              <a:solidFill>
                <a:srgbClr val="FFFFFF"/>
              </a:solidFill>
              <a:latin typeface="Calibri"/>
              <a:ea typeface="Calibri"/>
              <a:cs typeface="Calibri"/>
              <a:sym typeface="Arial"/>
            </a:endParaRPr>
          </a:p>
        </p:txBody>
      </p:sp>
      <p:sp>
        <p:nvSpPr>
          <p:cNvPr id="13" name="Arrow: Pentagon 12">
            <a:extLst>
              <a:ext uri="{FF2B5EF4-FFF2-40B4-BE49-F238E27FC236}">
                <a16:creationId xmlns:a16="http://schemas.microsoft.com/office/drawing/2014/main" id="{4DC90B5A-233B-4157-820F-C8E0C514B4A3}"/>
              </a:ext>
            </a:extLst>
          </p:cNvPr>
          <p:cNvSpPr/>
          <p:nvPr/>
        </p:nvSpPr>
        <p:spPr>
          <a:xfrm>
            <a:off x="2354353" y="6174084"/>
            <a:ext cx="2333823" cy="1159323"/>
          </a:xfrm>
          <a:prstGeom prst="homePlate">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gn="ctr" defTabSz="914401">
              <a:buClr>
                <a:srgbClr val="000000"/>
              </a:buClr>
            </a:pPr>
            <a:endParaRPr lang="en-GB" sz="1101" b="1" u="sng" kern="0" dirty="0">
              <a:solidFill>
                <a:srgbClr val="000000"/>
              </a:solidFill>
              <a:latin typeface="Calibri" panose="020F0502020204030204" pitchFamily="34" charset="0"/>
              <a:cs typeface="Calibri" panose="020F0502020204030204" pitchFamily="34" charset="0"/>
              <a:sym typeface="Arial"/>
            </a:endParaRPr>
          </a:p>
          <a:p>
            <a:pPr algn="ctr" defTabSz="914401">
              <a:buClr>
                <a:srgbClr val="000000"/>
              </a:buClr>
            </a:pPr>
            <a:r>
              <a:rPr lang="en-GB" sz="1100" b="1" u="sng" kern="0" dirty="0">
                <a:solidFill>
                  <a:srgbClr val="000000"/>
                </a:solidFill>
                <a:latin typeface="Calibri"/>
                <a:ea typeface="Calibri"/>
                <a:cs typeface="Calibri"/>
                <a:sym typeface="Arial"/>
              </a:rPr>
              <a:t>Cycle 2</a:t>
            </a:r>
            <a:endParaRPr lang="en-GB" sz="1100" b="1" u="sng" kern="0" dirty="0">
              <a:solidFill>
                <a:srgbClr val="000000"/>
              </a:solidFill>
              <a:latin typeface="Calibri"/>
              <a:ea typeface="Calibri"/>
              <a:cs typeface="Calibri"/>
            </a:endParaRPr>
          </a:p>
          <a:p>
            <a:pPr algn="ctr" defTabSz="914401"/>
            <a:r>
              <a:rPr lang="en-GB" sz="1100" b="1" u="sng" kern="0" dirty="0">
                <a:solidFill>
                  <a:srgbClr val="000000"/>
                </a:solidFill>
                <a:latin typeface="Calibri"/>
                <a:ea typeface="Calibri"/>
                <a:cs typeface="Calibri"/>
              </a:rPr>
              <a:t>Relationships. P</a:t>
            </a:r>
            <a:r>
              <a:rPr lang="en-GB" sz="1100" b="1" kern="0" dirty="0">
                <a:solidFill>
                  <a:srgbClr val="000000"/>
                </a:solidFill>
                <a:latin typeface="Calibri"/>
                <a:ea typeface="Calibri"/>
                <a:cs typeface="Calibri"/>
              </a:rPr>
              <a:t>ositive relationships, contraception, barrier protection, stages of relationships, consent, grief, divorce and loss.</a:t>
            </a:r>
            <a:endParaRPr lang="en-GB" dirty="0"/>
          </a:p>
          <a:p>
            <a:pPr algn="ctr" defTabSz="914401"/>
            <a:endParaRPr lang="en-GB" sz="1100" b="1" u="sng" kern="0" dirty="0">
              <a:solidFill>
                <a:srgbClr val="000000"/>
              </a:solidFill>
              <a:latin typeface="Calibri"/>
              <a:ea typeface="Calibri"/>
              <a:cs typeface="Calibri"/>
            </a:endParaRPr>
          </a:p>
        </p:txBody>
      </p:sp>
      <p:sp>
        <p:nvSpPr>
          <p:cNvPr id="14" name="Arrow: Pentagon 13">
            <a:extLst>
              <a:ext uri="{FF2B5EF4-FFF2-40B4-BE49-F238E27FC236}">
                <a16:creationId xmlns:a16="http://schemas.microsoft.com/office/drawing/2014/main" id="{9E8AEA0B-B0ED-4BEB-A7C7-CF00DEDCF0A2}"/>
              </a:ext>
            </a:extLst>
          </p:cNvPr>
          <p:cNvSpPr/>
          <p:nvPr/>
        </p:nvSpPr>
        <p:spPr>
          <a:xfrm>
            <a:off x="2414878" y="7388333"/>
            <a:ext cx="2324075" cy="1117146"/>
          </a:xfrm>
          <a:prstGeom prst="homePlate">
            <a:avLst/>
          </a:prstGeom>
          <a:solidFill>
            <a:srgbClr val="CD64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gn="ctr" defTabSz="914401">
              <a:buClr>
                <a:srgbClr val="000000"/>
              </a:buClr>
            </a:pPr>
            <a:r>
              <a:rPr lang="en-GB" sz="1101" b="1" u="sng" kern="0" dirty="0">
                <a:solidFill>
                  <a:srgbClr val="000000"/>
                </a:solidFill>
                <a:latin typeface="Calibri" panose="020F0502020204030204" pitchFamily="34" charset="0"/>
                <a:cs typeface="Calibri" panose="020F0502020204030204" pitchFamily="34" charset="0"/>
                <a:sym typeface="Arial"/>
              </a:rPr>
              <a:t>Cycle 2 </a:t>
            </a:r>
          </a:p>
          <a:p>
            <a:pPr defTabSz="914401"/>
            <a:r>
              <a:rPr lang="en-GB" sz="1100" b="1" u="sng" kern="0" dirty="0">
                <a:solidFill>
                  <a:srgbClr val="000000"/>
                </a:solidFill>
                <a:latin typeface="Calibri"/>
                <a:ea typeface="Calibri"/>
                <a:cs typeface="Calibri"/>
              </a:rPr>
              <a:t>My future </a:t>
            </a:r>
            <a:r>
              <a:rPr lang="en-GB" sz="1100" kern="0" dirty="0">
                <a:solidFill>
                  <a:srgbClr val="000000"/>
                </a:solidFill>
                <a:latin typeface="Calibri"/>
                <a:ea typeface="Calibri"/>
                <a:cs typeface="Calibri"/>
              </a:rPr>
              <a:t>Careers, post 16, labour market , pay adulthood.</a:t>
            </a:r>
          </a:p>
          <a:p>
            <a:pPr defTabSz="914401">
              <a:buClr>
                <a:srgbClr val="000000"/>
              </a:buClr>
            </a:pPr>
            <a:r>
              <a:rPr lang="en-GB" sz="1100" b="1" u="sng" kern="0" dirty="0">
                <a:solidFill>
                  <a:srgbClr val="000000"/>
                </a:solidFill>
                <a:latin typeface="Calibri"/>
                <a:ea typeface="Calibri"/>
                <a:cs typeface="Calibri"/>
                <a:sym typeface="Arial"/>
              </a:rPr>
              <a:t> </a:t>
            </a:r>
            <a:endParaRPr lang="en-GB" sz="1100" b="1" kern="0" dirty="0">
              <a:solidFill>
                <a:srgbClr val="000000"/>
              </a:solidFill>
              <a:latin typeface="Calibri"/>
              <a:ea typeface="Calibri"/>
              <a:cs typeface="Calibri"/>
            </a:endParaRPr>
          </a:p>
        </p:txBody>
      </p:sp>
      <p:sp>
        <p:nvSpPr>
          <p:cNvPr id="5" name="Rectangle: Rounded Corners 4">
            <a:extLst>
              <a:ext uri="{FF2B5EF4-FFF2-40B4-BE49-F238E27FC236}">
                <a16:creationId xmlns:a16="http://schemas.microsoft.com/office/drawing/2014/main" id="{C560D3A9-7E4E-4254-8B71-221882A3A6B5}"/>
              </a:ext>
            </a:extLst>
          </p:cNvPr>
          <p:cNvSpPr/>
          <p:nvPr/>
        </p:nvSpPr>
        <p:spPr>
          <a:xfrm>
            <a:off x="4692851" y="3610789"/>
            <a:ext cx="1937085" cy="1072780"/>
          </a:xfrm>
          <a:prstGeom prst="round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gn="ctr" defTabSz="914401">
              <a:buClr>
                <a:srgbClr val="000000"/>
              </a:buClr>
            </a:pPr>
            <a:r>
              <a:rPr lang="en-GB" sz="1101" b="1" u="sng" kern="0" dirty="0">
                <a:solidFill>
                  <a:srgbClr val="000000"/>
                </a:solidFill>
                <a:latin typeface="Calibri" panose="020F0502020204030204" pitchFamily="34" charset="0"/>
                <a:cs typeface="Calibri" panose="020F0502020204030204" pitchFamily="34" charset="0"/>
                <a:sym typeface="Arial"/>
              </a:rPr>
              <a:t>Cycle 3</a:t>
            </a:r>
          </a:p>
          <a:p>
            <a:pPr algn="ctr" defTabSz="914401">
              <a:buClr>
                <a:srgbClr val="000000"/>
              </a:buClr>
            </a:pPr>
            <a:r>
              <a:rPr lang="en-GB" sz="1100" b="1" u="sng" kern="0" dirty="0">
                <a:solidFill>
                  <a:srgbClr val="000000"/>
                </a:solidFill>
                <a:latin typeface="Calibri"/>
                <a:ea typeface="Calibri"/>
                <a:cs typeface="Calibri"/>
                <a:sym typeface="Arial"/>
              </a:rPr>
              <a:t>My future and beyond</a:t>
            </a:r>
          </a:p>
          <a:p>
            <a:pPr algn="ctr" defTabSz="914401"/>
            <a:r>
              <a:rPr lang="en-GB" sz="1100" b="1" kern="0" dirty="0">
                <a:solidFill>
                  <a:srgbClr val="000000"/>
                </a:solidFill>
                <a:latin typeface="Calibri"/>
                <a:ea typeface="Calibri"/>
                <a:cs typeface="Calibri"/>
                <a:sym typeface="Arial"/>
              </a:rPr>
              <a:t>Equality Act, careers, money, enterprise challenge, basic sexual health</a:t>
            </a:r>
            <a:endParaRPr lang="en-GB" sz="1100" b="1" u="sng" kern="0" dirty="0">
              <a:solidFill>
                <a:srgbClr val="000000"/>
              </a:solidFill>
              <a:latin typeface="Calibri"/>
              <a:ea typeface="Calibri"/>
              <a:cs typeface="Calibri"/>
            </a:endParaRPr>
          </a:p>
        </p:txBody>
      </p:sp>
      <p:sp>
        <p:nvSpPr>
          <p:cNvPr id="16" name="Rectangle: Rounded Corners 15">
            <a:extLst>
              <a:ext uri="{FF2B5EF4-FFF2-40B4-BE49-F238E27FC236}">
                <a16:creationId xmlns:a16="http://schemas.microsoft.com/office/drawing/2014/main" id="{C164EA8E-5466-429B-8498-E63724315AF1}"/>
              </a:ext>
            </a:extLst>
          </p:cNvPr>
          <p:cNvSpPr/>
          <p:nvPr/>
        </p:nvSpPr>
        <p:spPr>
          <a:xfrm>
            <a:off x="4693234" y="2334976"/>
            <a:ext cx="1937085" cy="1077364"/>
          </a:xfrm>
          <a:prstGeom prst="roundRect">
            <a:avLst/>
          </a:prstGeom>
          <a:solidFill>
            <a:srgbClr val="F2A60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gn="ctr" defTabSz="914401">
              <a:buClr>
                <a:srgbClr val="000000"/>
              </a:buClr>
            </a:pPr>
            <a:r>
              <a:rPr lang="en-GB" sz="1101" b="1" u="sng" kern="0" dirty="0">
                <a:solidFill>
                  <a:srgbClr val="000000"/>
                </a:solidFill>
                <a:latin typeface="Calibri" panose="020F0502020204030204" pitchFamily="34" charset="0"/>
                <a:cs typeface="Calibri" panose="020F0502020204030204" pitchFamily="34" charset="0"/>
                <a:sym typeface="Arial"/>
              </a:rPr>
              <a:t>Cycle 3</a:t>
            </a:r>
          </a:p>
          <a:p>
            <a:pPr defTabSz="914401">
              <a:buClr>
                <a:srgbClr val="000000"/>
              </a:buClr>
            </a:pPr>
            <a:r>
              <a:rPr lang="en-GB" sz="1100" b="1" u="sng" kern="0" dirty="0">
                <a:solidFill>
                  <a:srgbClr val="000000"/>
                </a:solidFill>
                <a:latin typeface="Calibri"/>
                <a:ea typeface="Calibri"/>
                <a:cs typeface="Calibri"/>
                <a:sym typeface="Arial"/>
              </a:rPr>
              <a:t>Dreams and goals . </a:t>
            </a:r>
            <a:r>
              <a:rPr lang="en-GB" sz="1100" b="1" kern="0" dirty="0">
                <a:solidFill>
                  <a:srgbClr val="000000"/>
                </a:solidFill>
                <a:latin typeface="Calibri"/>
                <a:ea typeface="Calibri"/>
                <a:cs typeface="Calibri"/>
                <a:sym typeface="Arial"/>
              </a:rPr>
              <a:t>Safe relationships, careers, aspirations, money, saving, gaming and gambling.</a:t>
            </a:r>
            <a:endParaRPr lang="en-GB" sz="1100" b="1" u="sng" kern="0" dirty="0">
              <a:solidFill>
                <a:srgbClr val="000000"/>
              </a:solidFill>
              <a:latin typeface="Calibri"/>
              <a:ea typeface="Calibri"/>
              <a:cs typeface="Calibri"/>
            </a:endParaRPr>
          </a:p>
        </p:txBody>
      </p:sp>
      <p:sp>
        <p:nvSpPr>
          <p:cNvPr id="17" name="Rectangle: Rounded Corners 16">
            <a:extLst>
              <a:ext uri="{FF2B5EF4-FFF2-40B4-BE49-F238E27FC236}">
                <a16:creationId xmlns:a16="http://schemas.microsoft.com/office/drawing/2014/main" id="{490CDDFB-3A76-4723-BBDD-E438A7C22394}"/>
              </a:ext>
            </a:extLst>
          </p:cNvPr>
          <p:cNvSpPr/>
          <p:nvPr/>
        </p:nvSpPr>
        <p:spPr>
          <a:xfrm>
            <a:off x="4484526" y="4830149"/>
            <a:ext cx="2191085" cy="1263630"/>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gn="ctr" defTabSz="914401">
              <a:buClr>
                <a:srgbClr val="000000"/>
              </a:buClr>
            </a:pPr>
            <a:r>
              <a:rPr lang="en-GB" sz="1101" b="1" u="sng" kern="0" dirty="0">
                <a:solidFill>
                  <a:srgbClr val="000000"/>
                </a:solidFill>
                <a:latin typeface="Calibri" panose="020F0502020204030204" pitchFamily="34" charset="0"/>
                <a:cs typeface="Calibri" panose="020F0502020204030204" pitchFamily="34" charset="0"/>
                <a:sym typeface="Arial"/>
              </a:rPr>
              <a:t>Cycle 3</a:t>
            </a:r>
          </a:p>
          <a:p>
            <a:pPr defTabSz="914401">
              <a:buClr>
                <a:srgbClr val="000000"/>
              </a:buClr>
            </a:pPr>
            <a:r>
              <a:rPr lang="en-GB" sz="1100" b="1" u="sng" kern="0" dirty="0">
                <a:solidFill>
                  <a:srgbClr val="000000"/>
                </a:solidFill>
                <a:latin typeface="Calibri"/>
                <a:ea typeface="Calibri"/>
                <a:cs typeface="Calibri"/>
                <a:sym typeface="Arial"/>
              </a:rPr>
              <a:t>Careers and health</a:t>
            </a:r>
            <a:r>
              <a:rPr lang="en-GB" sz="1100" u="sng" kern="0" dirty="0">
                <a:solidFill>
                  <a:srgbClr val="000000"/>
                </a:solidFill>
                <a:latin typeface="Calibri"/>
                <a:ea typeface="Calibri"/>
                <a:cs typeface="Calibri"/>
                <a:sym typeface="Arial"/>
              </a:rPr>
              <a:t>.  </a:t>
            </a:r>
            <a:r>
              <a:rPr lang="en-GB" sz="1100" b="1" kern="0" dirty="0">
                <a:solidFill>
                  <a:srgbClr val="000000"/>
                </a:solidFill>
                <a:latin typeface="Calibri"/>
                <a:ea typeface="Calibri"/>
                <a:cs typeface="Calibri"/>
                <a:sym typeface="Arial"/>
              </a:rPr>
              <a:t>Physical and mental health,  gambling, addiction, substance abuse, risky situations, staying safe, sunbeds, piercings and first aid.</a:t>
            </a:r>
            <a:endParaRPr lang="en-GB" sz="1100" kern="0" dirty="0">
              <a:solidFill>
                <a:srgbClr val="000000"/>
              </a:solidFill>
              <a:latin typeface="Calibri"/>
              <a:ea typeface="Calibri"/>
              <a:cs typeface="Calibri"/>
              <a:sym typeface="Arial"/>
            </a:endParaRPr>
          </a:p>
          <a:p>
            <a:pPr defTabSz="914401"/>
            <a:endParaRPr lang="en-GB" sz="1100" u="sng" kern="0" dirty="0">
              <a:solidFill>
                <a:srgbClr val="000000"/>
              </a:solidFill>
              <a:latin typeface="Calibri"/>
              <a:ea typeface="Calibri"/>
              <a:cs typeface="Calibri"/>
            </a:endParaRPr>
          </a:p>
        </p:txBody>
      </p:sp>
      <p:sp>
        <p:nvSpPr>
          <p:cNvPr id="18" name="Rectangle: Rounded Corners 17">
            <a:extLst>
              <a:ext uri="{FF2B5EF4-FFF2-40B4-BE49-F238E27FC236}">
                <a16:creationId xmlns:a16="http://schemas.microsoft.com/office/drawing/2014/main" id="{B938DA0B-02AF-40B4-AD8E-39B349E6466B}"/>
              </a:ext>
            </a:extLst>
          </p:cNvPr>
          <p:cNvSpPr/>
          <p:nvPr/>
        </p:nvSpPr>
        <p:spPr>
          <a:xfrm>
            <a:off x="4492165" y="6226463"/>
            <a:ext cx="2174150" cy="116165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gn="ctr" defTabSz="914401">
              <a:buClr>
                <a:srgbClr val="000000"/>
              </a:buClr>
            </a:pPr>
            <a:endParaRPr lang="en-GB" sz="1100" b="1" u="sng" kern="0" dirty="0">
              <a:solidFill>
                <a:srgbClr val="000000"/>
              </a:solidFill>
              <a:latin typeface="Calibri"/>
              <a:ea typeface="Calibri"/>
              <a:cs typeface="Calibri"/>
              <a:sym typeface="Arial"/>
            </a:endParaRPr>
          </a:p>
          <a:p>
            <a:pPr algn="ctr" defTabSz="914401"/>
            <a:endParaRPr lang="en-GB" sz="1000" b="1" u="sng" kern="0" dirty="0">
              <a:solidFill>
                <a:srgbClr val="000000"/>
              </a:solidFill>
              <a:latin typeface="Calibri"/>
              <a:ea typeface="Calibri"/>
              <a:cs typeface="Calibri"/>
            </a:endParaRPr>
          </a:p>
          <a:p>
            <a:pPr algn="ctr" defTabSz="914401"/>
            <a:r>
              <a:rPr lang="en-GB" sz="1000" b="1" u="sng" kern="0" dirty="0">
                <a:solidFill>
                  <a:srgbClr val="000000"/>
                </a:solidFill>
                <a:latin typeface="Calibri"/>
                <a:ea typeface="Calibri"/>
                <a:cs typeface="Calibri"/>
                <a:sym typeface="Arial"/>
              </a:rPr>
              <a:t>Cycle 3</a:t>
            </a:r>
            <a:endParaRPr lang="en-GB" sz="1000">
              <a:latin typeface="Calibri"/>
              <a:ea typeface="Calibri"/>
              <a:cs typeface="Calibri"/>
            </a:endParaRPr>
          </a:p>
          <a:p>
            <a:pPr algn="ctr" defTabSz="914401"/>
            <a:r>
              <a:rPr lang="en-GB" sz="1000" b="1" u="sng" kern="0" dirty="0">
                <a:solidFill>
                  <a:srgbClr val="000000"/>
                </a:solidFill>
                <a:latin typeface="Calibri"/>
                <a:ea typeface="Calibri"/>
                <a:cs typeface="Calibri"/>
              </a:rPr>
              <a:t>Making decisions.  </a:t>
            </a:r>
            <a:r>
              <a:rPr lang="en-GB" sz="1000" b="1" kern="0" dirty="0">
                <a:solidFill>
                  <a:srgbClr val="000000"/>
                </a:solidFill>
                <a:latin typeface="Calibri"/>
                <a:ea typeface="Calibri"/>
                <a:cs typeface="Calibri"/>
              </a:rPr>
              <a:t>Readiness, law pornography, intimacy, STI’s, pregnancy, abortion, miscarriage, adoption and parenthood.</a:t>
            </a:r>
            <a:endParaRPr lang="en-GB" sz="1000" kern="0" dirty="0">
              <a:solidFill>
                <a:srgbClr val="000000"/>
              </a:solidFill>
              <a:latin typeface="Calibri"/>
              <a:ea typeface="Calibri"/>
              <a:cs typeface="Calibri"/>
            </a:endParaRPr>
          </a:p>
          <a:p>
            <a:pPr algn="ctr" defTabSz="914401"/>
            <a:endParaRPr lang="en-GB" sz="1100" b="1" u="sng" kern="0" dirty="0">
              <a:solidFill>
                <a:srgbClr val="000000"/>
              </a:solidFill>
              <a:latin typeface="Calibri"/>
              <a:ea typeface="Calibri"/>
              <a:cs typeface="Calibri"/>
            </a:endParaRPr>
          </a:p>
          <a:p>
            <a:pPr defTabSz="914401">
              <a:buClr>
                <a:srgbClr val="000000"/>
              </a:buClr>
            </a:pPr>
            <a:endParaRPr lang="en-GB" sz="1100" b="1" kern="0" dirty="0">
              <a:solidFill>
                <a:srgbClr val="000000"/>
              </a:solidFill>
              <a:latin typeface="Calibri"/>
              <a:ea typeface="Calibri"/>
              <a:cs typeface="Calibri"/>
              <a:sym typeface="Arial"/>
            </a:endParaRPr>
          </a:p>
          <a:p>
            <a:pPr defTabSz="914401">
              <a:buClr>
                <a:srgbClr val="000000"/>
              </a:buClr>
            </a:pPr>
            <a:r>
              <a:rPr lang="en-GB" sz="1101" b="1" kern="0" dirty="0">
                <a:solidFill>
                  <a:srgbClr val="000000"/>
                </a:solidFill>
                <a:latin typeface="Calibri" panose="020F0502020204030204" pitchFamily="34" charset="0"/>
                <a:cs typeface="Calibri" panose="020F0502020204030204" pitchFamily="34" charset="0"/>
                <a:sym typeface="Arial"/>
              </a:rPr>
              <a:t> </a:t>
            </a:r>
            <a:endParaRPr lang="en-GB" sz="1400" b="1" u="sng" kern="0" dirty="0">
              <a:solidFill>
                <a:srgbClr val="FFFFFF"/>
              </a:solidFill>
              <a:latin typeface="Calibri" panose="020F0502020204030204" pitchFamily="34" charset="0"/>
              <a:cs typeface="Calibri" panose="020F0502020204030204" pitchFamily="34" charset="0"/>
              <a:sym typeface="Arial"/>
            </a:endParaRPr>
          </a:p>
        </p:txBody>
      </p:sp>
      <p:sp>
        <p:nvSpPr>
          <p:cNvPr id="19" name="Rectangle: Rounded Corners 18">
            <a:extLst>
              <a:ext uri="{FF2B5EF4-FFF2-40B4-BE49-F238E27FC236}">
                <a16:creationId xmlns:a16="http://schemas.microsoft.com/office/drawing/2014/main" id="{A241BE67-2BD1-4459-A65F-BE4A2C8B496C}"/>
              </a:ext>
            </a:extLst>
          </p:cNvPr>
          <p:cNvSpPr/>
          <p:nvPr/>
        </p:nvSpPr>
        <p:spPr>
          <a:xfrm>
            <a:off x="4591250" y="7418845"/>
            <a:ext cx="1996070" cy="1077364"/>
          </a:xfrm>
          <a:prstGeom prst="roundRect">
            <a:avLst/>
          </a:prstGeom>
          <a:solidFill>
            <a:srgbClr val="B409E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gn="ctr" defTabSz="914401">
              <a:buClr>
                <a:srgbClr val="000000"/>
              </a:buClr>
            </a:pPr>
            <a:r>
              <a:rPr lang="en-GB" sz="1100" b="1" u="sng" kern="0" dirty="0">
                <a:solidFill>
                  <a:srgbClr val="000000"/>
                </a:solidFill>
                <a:latin typeface="Calibri"/>
                <a:ea typeface="Calibri"/>
                <a:cs typeface="Calibri"/>
                <a:sym typeface="Arial"/>
              </a:rPr>
              <a:t>Cycle 3</a:t>
            </a:r>
          </a:p>
          <a:p>
            <a:pPr algn="ctr" defTabSz="914401"/>
            <a:r>
              <a:rPr lang="en-GB" sz="1100" b="1" u="sng" kern="0">
                <a:solidFill>
                  <a:srgbClr val="000000"/>
                </a:solidFill>
                <a:latin typeface="Calibri"/>
                <a:ea typeface="Calibri"/>
                <a:cs typeface="Calibri"/>
              </a:rPr>
              <a:t>We got this !</a:t>
            </a:r>
            <a:endParaRPr lang="en-GB" sz="1100" b="1" u="sng" kern="0" dirty="0">
              <a:solidFill>
                <a:srgbClr val="000000"/>
              </a:solidFill>
              <a:latin typeface="Calibri"/>
              <a:ea typeface="Calibri"/>
              <a:cs typeface="Calibri"/>
            </a:endParaRPr>
          </a:p>
          <a:p>
            <a:pPr algn="ctr" defTabSz="914401"/>
            <a:r>
              <a:rPr lang="en-GB" sz="1100" b="1" u="sng" kern="0" dirty="0">
                <a:solidFill>
                  <a:srgbClr val="000000"/>
                </a:solidFill>
                <a:latin typeface="Calibri"/>
                <a:ea typeface="Calibri"/>
                <a:cs typeface="Calibri"/>
              </a:rPr>
              <a:t>Revision and exam preparation</a:t>
            </a:r>
          </a:p>
          <a:p>
            <a:pPr algn="ctr" defTabSz="914401"/>
            <a:r>
              <a:rPr lang="en-GB" sz="1100" kern="0" dirty="0">
                <a:solidFill>
                  <a:srgbClr val="000000"/>
                </a:solidFill>
                <a:latin typeface="Calibri"/>
                <a:ea typeface="Calibri"/>
                <a:cs typeface="Calibri"/>
              </a:rPr>
              <a:t>Personal care and thriving.</a:t>
            </a:r>
          </a:p>
        </p:txBody>
      </p:sp>
      <p:sp>
        <p:nvSpPr>
          <p:cNvPr id="20" name="Oval 19">
            <a:extLst>
              <a:ext uri="{FF2B5EF4-FFF2-40B4-BE49-F238E27FC236}">
                <a16:creationId xmlns:a16="http://schemas.microsoft.com/office/drawing/2014/main" id="{545ACD73-5498-4FC5-B906-63984D5E5702}"/>
              </a:ext>
            </a:extLst>
          </p:cNvPr>
          <p:cNvSpPr/>
          <p:nvPr/>
        </p:nvSpPr>
        <p:spPr>
          <a:xfrm>
            <a:off x="90860" y="2238090"/>
            <a:ext cx="702250" cy="364359"/>
          </a:xfrm>
          <a:prstGeom prst="ellipse">
            <a:avLst/>
          </a:prstGeom>
          <a:solidFill>
            <a:srgbClr val="7030A0"/>
          </a:solidFill>
          <a:ln w="38100">
            <a:solidFill>
              <a:srgbClr val="7030A0">
                <a:alpha val="96000"/>
              </a:srgb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gn="ctr" defTabSz="914401">
              <a:buClr>
                <a:srgbClr val="000000"/>
              </a:buClr>
            </a:pPr>
            <a:r>
              <a:rPr lang="en-GB" sz="1101" b="1" kern="0" dirty="0">
                <a:solidFill>
                  <a:srgbClr val="FFFFFF"/>
                </a:solidFill>
                <a:latin typeface="Calibri" panose="020F0502020204030204" pitchFamily="34" charset="0"/>
                <a:cs typeface="Calibri" panose="020F0502020204030204" pitchFamily="34" charset="0"/>
                <a:sym typeface="Arial"/>
              </a:rPr>
              <a:t>Year 7</a:t>
            </a:r>
          </a:p>
        </p:txBody>
      </p:sp>
      <p:sp>
        <p:nvSpPr>
          <p:cNvPr id="22" name="Oval 21">
            <a:extLst>
              <a:ext uri="{FF2B5EF4-FFF2-40B4-BE49-F238E27FC236}">
                <a16:creationId xmlns:a16="http://schemas.microsoft.com/office/drawing/2014/main" id="{6F2A1D41-5DF7-4D51-B738-AAB0D7673C06}"/>
              </a:ext>
            </a:extLst>
          </p:cNvPr>
          <p:cNvSpPr/>
          <p:nvPr/>
        </p:nvSpPr>
        <p:spPr>
          <a:xfrm>
            <a:off x="205592" y="3430537"/>
            <a:ext cx="702028" cy="381292"/>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gn="ctr" defTabSz="914401">
              <a:buClr>
                <a:srgbClr val="000000"/>
              </a:buClr>
            </a:pPr>
            <a:r>
              <a:rPr lang="en-GB" sz="1101" b="1" kern="0" dirty="0">
                <a:solidFill>
                  <a:srgbClr val="FFFFFF"/>
                </a:solidFill>
                <a:latin typeface="Calibri" panose="020F0502020204030204" pitchFamily="34" charset="0"/>
                <a:cs typeface="Calibri" panose="020F0502020204030204" pitchFamily="34" charset="0"/>
                <a:sym typeface="Arial"/>
              </a:rPr>
              <a:t>Year 8</a:t>
            </a:r>
          </a:p>
        </p:txBody>
      </p:sp>
      <p:sp>
        <p:nvSpPr>
          <p:cNvPr id="23" name="Oval 22">
            <a:extLst>
              <a:ext uri="{FF2B5EF4-FFF2-40B4-BE49-F238E27FC236}">
                <a16:creationId xmlns:a16="http://schemas.microsoft.com/office/drawing/2014/main" id="{CFC10621-41FF-44B4-A318-F853A469D162}"/>
              </a:ext>
            </a:extLst>
          </p:cNvPr>
          <p:cNvSpPr/>
          <p:nvPr/>
        </p:nvSpPr>
        <p:spPr>
          <a:xfrm>
            <a:off x="106500" y="4649376"/>
            <a:ext cx="710180" cy="381292"/>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gn="ctr" defTabSz="914401">
              <a:buClr>
                <a:srgbClr val="000000"/>
              </a:buClr>
            </a:pPr>
            <a:r>
              <a:rPr lang="en-GB" sz="1101" b="1" kern="0" dirty="0">
                <a:solidFill>
                  <a:srgbClr val="FFFFFF"/>
                </a:solidFill>
                <a:latin typeface="Calibri" panose="020F0502020204030204" pitchFamily="34" charset="0"/>
                <a:cs typeface="Calibri" panose="020F0502020204030204" pitchFamily="34" charset="0"/>
                <a:sym typeface="Arial"/>
              </a:rPr>
              <a:t>Year 9</a:t>
            </a:r>
          </a:p>
        </p:txBody>
      </p:sp>
      <p:sp>
        <p:nvSpPr>
          <p:cNvPr id="24" name="Oval 23">
            <a:extLst>
              <a:ext uri="{FF2B5EF4-FFF2-40B4-BE49-F238E27FC236}">
                <a16:creationId xmlns:a16="http://schemas.microsoft.com/office/drawing/2014/main" id="{4D222FC9-3CF9-4B42-A650-A84C8727B0B4}"/>
              </a:ext>
            </a:extLst>
          </p:cNvPr>
          <p:cNvSpPr/>
          <p:nvPr/>
        </p:nvSpPr>
        <p:spPr>
          <a:xfrm>
            <a:off x="166560" y="6038020"/>
            <a:ext cx="676362" cy="381292"/>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gn="ctr" defTabSz="914401">
              <a:buClr>
                <a:srgbClr val="000000"/>
              </a:buClr>
            </a:pPr>
            <a:r>
              <a:rPr lang="en-GB" sz="1101" b="1" kern="0" dirty="0">
                <a:solidFill>
                  <a:srgbClr val="FFFFFF"/>
                </a:solidFill>
                <a:latin typeface="Calibri" panose="020F0502020204030204" pitchFamily="34" charset="0"/>
                <a:cs typeface="Calibri" panose="020F0502020204030204" pitchFamily="34" charset="0"/>
                <a:sym typeface="Arial"/>
              </a:rPr>
              <a:t>Year 10</a:t>
            </a:r>
          </a:p>
        </p:txBody>
      </p:sp>
      <p:sp>
        <p:nvSpPr>
          <p:cNvPr id="25" name="Oval 24">
            <a:extLst>
              <a:ext uri="{FF2B5EF4-FFF2-40B4-BE49-F238E27FC236}">
                <a16:creationId xmlns:a16="http://schemas.microsoft.com/office/drawing/2014/main" id="{B569CA45-32C2-40FB-89FD-7AB0CB6C61B4}"/>
              </a:ext>
            </a:extLst>
          </p:cNvPr>
          <p:cNvSpPr/>
          <p:nvPr/>
        </p:nvSpPr>
        <p:spPr>
          <a:xfrm>
            <a:off x="135907" y="7199705"/>
            <a:ext cx="672350" cy="381292"/>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gn="ctr" defTabSz="914401">
              <a:buClr>
                <a:srgbClr val="000000"/>
              </a:buClr>
            </a:pPr>
            <a:r>
              <a:rPr lang="en-GB" sz="1000" b="1" kern="0" dirty="0">
                <a:solidFill>
                  <a:srgbClr val="FFFFFF"/>
                </a:solidFill>
                <a:latin typeface="Calibri"/>
                <a:ea typeface="Calibri"/>
                <a:cs typeface="Calibri"/>
                <a:sym typeface="Arial"/>
              </a:rPr>
              <a:t>Year 11  </a:t>
            </a:r>
          </a:p>
        </p:txBody>
      </p:sp>
      <p:graphicFrame>
        <p:nvGraphicFramePr>
          <p:cNvPr id="21" name="Table 20">
            <a:extLst>
              <a:ext uri="{FF2B5EF4-FFF2-40B4-BE49-F238E27FC236}">
                <a16:creationId xmlns:a16="http://schemas.microsoft.com/office/drawing/2014/main" id="{B0F43FDA-9890-497E-8941-D29666F0C56E}"/>
              </a:ext>
            </a:extLst>
          </p:cNvPr>
          <p:cNvGraphicFramePr>
            <a:graphicFrameLocks noGrp="1"/>
          </p:cNvGraphicFramePr>
          <p:nvPr>
            <p:extLst>
              <p:ext uri="{D42A27DB-BD31-4B8C-83A1-F6EECF244321}">
                <p14:modId xmlns:p14="http://schemas.microsoft.com/office/powerpoint/2010/main" val="2777146052"/>
              </p:ext>
            </p:extLst>
          </p:nvPr>
        </p:nvGraphicFramePr>
        <p:xfrm>
          <a:off x="245405" y="8634817"/>
          <a:ext cx="6443007" cy="1068676"/>
        </p:xfrm>
        <a:graphic>
          <a:graphicData uri="http://schemas.openxmlformats.org/drawingml/2006/table">
            <a:tbl>
              <a:tblPr firstRow="1" bandRow="1"/>
              <a:tblGrid>
                <a:gridCol w="2033216">
                  <a:extLst>
                    <a:ext uri="{9D8B030D-6E8A-4147-A177-3AD203B41FA5}">
                      <a16:colId xmlns:a16="http://schemas.microsoft.com/office/drawing/2014/main" val="4056230053"/>
                    </a:ext>
                  </a:extLst>
                </a:gridCol>
                <a:gridCol w="2181225">
                  <a:extLst>
                    <a:ext uri="{9D8B030D-6E8A-4147-A177-3AD203B41FA5}">
                      <a16:colId xmlns:a16="http://schemas.microsoft.com/office/drawing/2014/main" val="1230901143"/>
                    </a:ext>
                  </a:extLst>
                </a:gridCol>
                <a:gridCol w="2228566">
                  <a:extLst>
                    <a:ext uri="{9D8B030D-6E8A-4147-A177-3AD203B41FA5}">
                      <a16:colId xmlns:a16="http://schemas.microsoft.com/office/drawing/2014/main" val="2736375982"/>
                    </a:ext>
                  </a:extLst>
                </a:gridCol>
              </a:tblGrid>
              <a:tr h="237325">
                <a:tc>
                  <a:txBody>
                    <a:bodyPr/>
                    <a:lstStyle/>
                    <a:p>
                      <a:r>
                        <a:rPr lang="en-GB" sz="1100" b="1" dirty="0">
                          <a:solidFill>
                            <a:schemeClr val="tx1"/>
                          </a:solidFill>
                          <a:latin typeface="Calibri"/>
                          <a:cs typeface="Calibri"/>
                        </a:rPr>
                        <a:t>Careers</a:t>
                      </a:r>
                    </a:p>
                  </a:txBody>
                  <a:tcPr marT="45719" marB="45719">
                    <a:solidFill>
                      <a:srgbClr val="F2A60C"/>
                    </a:solidFill>
                  </a:tcPr>
                </a:tc>
                <a:tc>
                  <a:txBody>
                    <a:bodyPr/>
                    <a:lstStyle/>
                    <a:p>
                      <a:r>
                        <a:rPr lang="en-GB" sz="1100" b="1" dirty="0">
                          <a:solidFill>
                            <a:schemeClr val="tx1"/>
                          </a:solidFill>
                          <a:latin typeface="Calibri"/>
                          <a:cs typeface="Calibri"/>
                        </a:rPr>
                        <a:t>Skills</a:t>
                      </a:r>
                    </a:p>
                  </a:txBody>
                  <a:tcPr marT="45719" marB="45719">
                    <a:solidFill>
                      <a:srgbClr val="F2A60C"/>
                    </a:solidFill>
                  </a:tcPr>
                </a:tc>
                <a:tc>
                  <a:txBody>
                    <a:bodyPr/>
                    <a:lstStyle/>
                    <a:p>
                      <a:r>
                        <a:rPr lang="en-GB" sz="1100" b="1" dirty="0">
                          <a:solidFill>
                            <a:schemeClr val="tx1"/>
                          </a:solidFill>
                          <a:latin typeface="Calibri"/>
                          <a:cs typeface="Calibri"/>
                        </a:rPr>
                        <a:t>For life</a:t>
                      </a:r>
                    </a:p>
                  </a:txBody>
                  <a:tcPr marT="45719" marB="45719">
                    <a:solidFill>
                      <a:srgbClr val="F2A60C"/>
                    </a:solidFill>
                  </a:tcPr>
                </a:tc>
                <a:extLst>
                  <a:ext uri="{0D108BD9-81ED-4DB2-BD59-A6C34878D82A}">
                    <a16:rowId xmlns:a16="http://schemas.microsoft.com/office/drawing/2014/main" val="2139789429"/>
                  </a:ext>
                </a:extLst>
              </a:tr>
              <a:tr h="809598">
                <a:tc>
                  <a:txBody>
                    <a:bodyPr/>
                    <a:lstStyle/>
                    <a:p>
                      <a:r>
                        <a:rPr lang="en-GB" sz="1100" b="1" dirty="0">
                          <a:latin typeface="Calibri" panose="020F0502020204030204" pitchFamily="34" charset="0"/>
                          <a:cs typeface="Calibri" panose="020F0502020204030204" pitchFamily="34" charset="0"/>
                        </a:rPr>
                        <a:t>Health and social care, police and public services, teaching, youth worker, counselling, and medicine.</a:t>
                      </a:r>
                    </a:p>
                  </a:txBody>
                  <a:tcPr marT="45719" marB="45719"/>
                </a:tc>
                <a:tc>
                  <a:txBody>
                    <a:bodyPr/>
                    <a:lstStyle/>
                    <a:p>
                      <a:r>
                        <a:rPr lang="en-GB" sz="1100" b="1" dirty="0">
                          <a:latin typeface="Calibri"/>
                          <a:cs typeface="Calibri"/>
                        </a:rPr>
                        <a:t>Listening, speaking, empathy, a growth mindset, resilience, motivation, creative, solution and </a:t>
                      </a:r>
                      <a:r>
                        <a:rPr lang="en-GB" sz="1100" b="1">
                          <a:latin typeface="Calibri"/>
                          <a:cs typeface="Calibri"/>
                        </a:rPr>
                        <a:t>resolution-based</a:t>
                      </a:r>
                      <a:r>
                        <a:rPr lang="en-GB" sz="1100" b="1" dirty="0">
                          <a:latin typeface="Calibri"/>
                          <a:cs typeface="Calibri"/>
                        </a:rPr>
                        <a:t> outlook.</a:t>
                      </a:r>
                    </a:p>
                  </a:txBody>
                  <a:tcPr marT="45719" marB="45719"/>
                </a:tc>
                <a:tc>
                  <a:txBody>
                    <a:bodyPr/>
                    <a:lstStyle/>
                    <a:p>
                      <a:r>
                        <a:rPr lang="en-GB" sz="1100" b="1" dirty="0">
                          <a:solidFill>
                            <a:schemeClr val="tx1"/>
                          </a:solidFill>
                          <a:latin typeface="Calibri"/>
                          <a:cs typeface="Calibri"/>
                        </a:rPr>
                        <a:t>A social responsibility, knowledge and balanced understanding of our wider world and its diverse and </a:t>
                      </a:r>
                      <a:r>
                        <a:rPr lang="en-GB" sz="1100" b="1">
                          <a:solidFill>
                            <a:schemeClr val="tx1"/>
                          </a:solidFill>
                          <a:latin typeface="Calibri"/>
                          <a:cs typeface="Calibri"/>
                        </a:rPr>
                        <a:t>multi-facetted</a:t>
                      </a:r>
                      <a:r>
                        <a:rPr lang="en-GB" sz="1100" b="1" dirty="0">
                          <a:solidFill>
                            <a:schemeClr val="tx1"/>
                          </a:solidFill>
                          <a:latin typeface="Calibri"/>
                          <a:cs typeface="Calibri"/>
                        </a:rPr>
                        <a:t> factors.</a:t>
                      </a:r>
                    </a:p>
                  </a:txBody>
                  <a:tcPr marT="45719" marB="45719"/>
                </a:tc>
                <a:extLst>
                  <a:ext uri="{0D108BD9-81ED-4DB2-BD59-A6C34878D82A}">
                    <a16:rowId xmlns:a16="http://schemas.microsoft.com/office/drawing/2014/main" val="23211564"/>
                  </a:ext>
                </a:extLst>
              </a:tr>
            </a:tbl>
          </a:graphicData>
        </a:graphic>
      </p:graphicFrame>
    </p:spTree>
  </p:cSld>
  <p:clrMapOvr>
    <a:masterClrMapping/>
  </p:clrMapOvr>
</p:sld>
</file>

<file path=ppt/theme/theme1.xml><?xml version="1.0" encoding="utf-8"?>
<a:theme xmlns:a="http://schemas.openxmlformats.org/drawingml/2006/main" name="1_Office Theme">
  <a:themeElements>
    <a:clrScheme name="Blue II">
      <a:dk1>
        <a:srgbClr val="000000"/>
      </a:dk1>
      <a:lt1>
        <a:srgbClr val="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3be0d210-6aba-400e-9f9e-02506816f90c" xsi:nil="true"/>
    <lcf76f155ced4ddcb4097134ff3c332f xmlns="f1dc7872-7be4-4a1b-9ca6-0b8e0d859fa0">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EDAE1A8E11FBB4B998E4AED9EE1E7E9" ma:contentTypeVersion="14" ma:contentTypeDescription="Create a new document." ma:contentTypeScope="" ma:versionID="23f2f09fc57233c5516a233b7bfb556d">
  <xsd:schema xmlns:xsd="http://www.w3.org/2001/XMLSchema" xmlns:xs="http://www.w3.org/2001/XMLSchema" xmlns:p="http://schemas.microsoft.com/office/2006/metadata/properties" xmlns:ns2="f1dc7872-7be4-4a1b-9ca6-0b8e0d859fa0" xmlns:ns3="3be0d210-6aba-400e-9f9e-02506816f90c" targetNamespace="http://schemas.microsoft.com/office/2006/metadata/properties" ma:root="true" ma:fieldsID="e4888ac333acf897de22c478ada37769" ns2:_="" ns3:_="">
    <xsd:import namespace="f1dc7872-7be4-4a1b-9ca6-0b8e0d859fa0"/>
    <xsd:import namespace="3be0d210-6aba-400e-9f9e-02506816f90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dc7872-7be4-4a1b-9ca6-0b8e0d859f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58834a8d-a763-491a-a97c-c60175e7189f"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be0d210-6aba-400e-9f9e-02506816f90c"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b8b6ae42-0387-43b8-b200-61cd6bf3ff1c}" ma:internalName="TaxCatchAll" ma:showField="CatchAllData" ma:web="3be0d210-6aba-400e-9f9e-02506816f90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6EB2488-A99C-455D-96E7-E376D9A79F73}">
  <ds:schemaRefs>
    <ds:schemaRef ds:uri="http://schemas.microsoft.com/sharepoint/v3/contenttype/forms"/>
  </ds:schemaRefs>
</ds:datastoreItem>
</file>

<file path=customXml/itemProps2.xml><?xml version="1.0" encoding="utf-8"?>
<ds:datastoreItem xmlns:ds="http://schemas.openxmlformats.org/officeDocument/2006/customXml" ds:itemID="{DDD86688-F606-47C9-9B3A-F3C2C9350A27}">
  <ds:schemaRefs>
    <ds:schemaRef ds:uri="http://schemas.microsoft.com/office/2006/metadata/properties"/>
    <ds:schemaRef ds:uri="http://schemas.microsoft.com/office/infopath/2007/PartnerControls"/>
    <ds:schemaRef ds:uri="3be0d210-6aba-400e-9f9e-02506816f90c"/>
    <ds:schemaRef ds:uri="f1dc7872-7be4-4a1b-9ca6-0b8e0d859fa0"/>
  </ds:schemaRefs>
</ds:datastoreItem>
</file>

<file path=customXml/itemProps3.xml><?xml version="1.0" encoding="utf-8"?>
<ds:datastoreItem xmlns:ds="http://schemas.openxmlformats.org/officeDocument/2006/customXml" ds:itemID="{B4525554-DEA1-4BD4-8DE2-3EC9FF4BB40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1dc7872-7be4-4a1b-9ca6-0b8e0d859fa0"/>
    <ds:schemaRef ds:uri="3be0d210-6aba-400e-9f9e-02506816f90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TotalTime>
  <Words>643</Words>
  <Application>Microsoft Office PowerPoint</Application>
  <PresentationFormat>A4 Paper (210x297 mm)</PresentationFormat>
  <Paragraphs>58</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1_Office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Tracey Hunt</dc:creator>
  <cp:lastModifiedBy>Tracey Hunt</cp:lastModifiedBy>
  <cp:revision>200</cp:revision>
  <dcterms:created xsi:type="dcterms:W3CDTF">2024-06-20T16:56:30Z</dcterms:created>
  <dcterms:modified xsi:type="dcterms:W3CDTF">2025-12-09T13:02:04Z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0x010100FEDAE1A8E11FBB4B998E4AED9EE1E7E9</vt:lpwstr>
  </property>
  <property fmtid="{D5CDD505-2E9C-101B-9397-08002B2CF9AE}" pid="3" name="Order">
    <vt:r8>3060000</vt:r8>
  </property>
  <property fmtid="{D5CDD505-2E9C-101B-9397-08002B2CF9AE}" pid="4" name="MediaServiceImageTags">
    <vt:lpwstr/>
  </property>
</Properties>
</file>